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30" r:id="rId2"/>
    <p:sldId id="264" r:id="rId3"/>
    <p:sldId id="331" r:id="rId4"/>
    <p:sldId id="332" r:id="rId5"/>
    <p:sldId id="333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9" r:id="rId16"/>
    <p:sldId id="327" r:id="rId17"/>
    <p:sldId id="328" r:id="rId18"/>
    <p:sldId id="334" r:id="rId19"/>
    <p:sldId id="335" r:id="rId20"/>
    <p:sldId id="336" r:id="rId21"/>
    <p:sldId id="337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72" r:id="rId43"/>
    <p:sldId id="371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66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58988-DCC4-48E3-B83C-359D7B5221C9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FA358-6A7A-4F8B-9FCA-A624896CA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856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4076-54EA-4F66-8BF5-0E525BC20837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44800" y="96393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229B2-5FE5-4408-B2DC-F3AC2D25AC8F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BC280-3550-4425-B70A-B1EA552EFCBD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254A-45DD-4682-9DDC-BF4D64EDD4C3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DFBE-7A3C-4AAC-9202-ED3624F7DBBB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247F-BF93-4554-A853-2CC86B27AB2B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556E-6059-4E0A-9363-4099176EF47C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EAA48-8605-46E1-B119-3F56F72DA486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FDF4-DD5E-4959-8894-0E7937344E45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37AC-769C-4856-B40C-A878492D7F53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C2B6-5566-4BDF-A936-6D34E6A62C12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17271-C6B2-4D7C-B529-A79D7ADC158D}" type="datetime1">
              <a:rPr lang="en-US" altLang="ko-KR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33.png"/><Relationship Id="rId3" Type="http://schemas.openxmlformats.org/officeDocument/2006/relationships/image" Target="../media/image69.png"/><Relationship Id="rId21" Type="http://schemas.openxmlformats.org/officeDocument/2006/relationships/image" Target="../media/image44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17" Type="http://schemas.openxmlformats.org/officeDocument/2006/relationships/image" Target="../media/image10.png"/><Relationship Id="rId2" Type="http://schemas.openxmlformats.org/officeDocument/2006/relationships/image" Target="../media/image68.png"/><Relationship Id="rId16" Type="http://schemas.openxmlformats.org/officeDocument/2006/relationships/image" Target="../media/image2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24" Type="http://schemas.openxmlformats.org/officeDocument/2006/relationships/image" Target="../media/image47.png"/><Relationship Id="rId5" Type="http://schemas.openxmlformats.org/officeDocument/2006/relationships/image" Target="../media/image71.png"/><Relationship Id="rId15" Type="http://schemas.openxmlformats.org/officeDocument/2006/relationships/image" Target="../media/image31.png"/><Relationship Id="rId23" Type="http://schemas.openxmlformats.org/officeDocument/2006/relationships/image" Target="../media/image46.png"/><Relationship Id="rId10" Type="http://schemas.openxmlformats.org/officeDocument/2006/relationships/image" Target="../media/image13.png"/><Relationship Id="rId19" Type="http://schemas.openxmlformats.org/officeDocument/2006/relationships/image" Target="../media/image3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Relationship Id="rId22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6.png"/><Relationship Id="rId18" Type="http://schemas.openxmlformats.org/officeDocument/2006/relationships/image" Target="../media/image90.png"/><Relationship Id="rId26" Type="http://schemas.openxmlformats.org/officeDocument/2006/relationships/image" Target="../media/image34.png"/><Relationship Id="rId3" Type="http://schemas.openxmlformats.org/officeDocument/2006/relationships/image" Target="../media/image3.png"/><Relationship Id="rId21" Type="http://schemas.openxmlformats.org/officeDocument/2006/relationships/image" Target="../media/image10.png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17" Type="http://schemas.openxmlformats.org/officeDocument/2006/relationships/image" Target="../media/image55.png"/><Relationship Id="rId25" Type="http://schemas.openxmlformats.org/officeDocument/2006/relationships/image" Target="../media/image35.png"/><Relationship Id="rId2" Type="http://schemas.openxmlformats.org/officeDocument/2006/relationships/image" Target="../media/image80.png"/><Relationship Id="rId16" Type="http://schemas.openxmlformats.org/officeDocument/2006/relationships/image" Target="../media/image89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81.png"/><Relationship Id="rId15" Type="http://schemas.openxmlformats.org/officeDocument/2006/relationships/image" Target="../media/image88.png"/><Relationship Id="rId23" Type="http://schemas.openxmlformats.org/officeDocument/2006/relationships/image" Target="../media/image91.png"/><Relationship Id="rId28" Type="http://schemas.openxmlformats.org/officeDocument/2006/relationships/image" Target="../media/image37.png"/><Relationship Id="rId10" Type="http://schemas.openxmlformats.org/officeDocument/2006/relationships/image" Target="../media/image63.png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62.png"/><Relationship Id="rId14" Type="http://schemas.openxmlformats.org/officeDocument/2006/relationships/image" Target="../media/image87.png"/><Relationship Id="rId22" Type="http://schemas.openxmlformats.org/officeDocument/2006/relationships/image" Target="../media/image44.png"/><Relationship Id="rId27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18" Type="http://schemas.openxmlformats.org/officeDocument/2006/relationships/image" Target="../media/image103.png"/><Relationship Id="rId26" Type="http://schemas.openxmlformats.org/officeDocument/2006/relationships/image" Target="../media/image34.png"/><Relationship Id="rId3" Type="http://schemas.openxmlformats.org/officeDocument/2006/relationships/image" Target="../media/image3.png"/><Relationship Id="rId21" Type="http://schemas.openxmlformats.org/officeDocument/2006/relationships/image" Target="../media/image1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17" Type="http://schemas.openxmlformats.org/officeDocument/2006/relationships/image" Target="../media/image55.png"/><Relationship Id="rId25" Type="http://schemas.openxmlformats.org/officeDocument/2006/relationships/image" Target="../media/image35.png"/><Relationship Id="rId2" Type="http://schemas.openxmlformats.org/officeDocument/2006/relationships/image" Target="../media/image80.png"/><Relationship Id="rId16" Type="http://schemas.openxmlformats.org/officeDocument/2006/relationships/image" Target="../media/image102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23" Type="http://schemas.openxmlformats.org/officeDocument/2006/relationships/image" Target="../media/image91.png"/><Relationship Id="rId28" Type="http://schemas.openxmlformats.org/officeDocument/2006/relationships/image" Target="../media/image37.png"/><Relationship Id="rId10" Type="http://schemas.openxmlformats.org/officeDocument/2006/relationships/image" Target="../media/image97.png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Relationship Id="rId22" Type="http://schemas.openxmlformats.org/officeDocument/2006/relationships/image" Target="../media/image44.png"/><Relationship Id="rId27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image" Target="../media/image110.png"/><Relationship Id="rId3" Type="http://schemas.openxmlformats.org/officeDocument/2006/relationships/image" Target="../media/image68.png"/><Relationship Id="rId7" Type="http://schemas.openxmlformats.org/officeDocument/2006/relationships/image" Target="../media/image107.png"/><Relationship Id="rId12" Type="http://schemas.openxmlformats.org/officeDocument/2006/relationships/image" Target="../media/image33.png"/><Relationship Id="rId17" Type="http://schemas.openxmlformats.org/officeDocument/2006/relationships/image" Target="../media/image109.png"/><Relationship Id="rId2" Type="http://schemas.openxmlformats.org/officeDocument/2006/relationships/image" Target="../media/image10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44.png"/><Relationship Id="rId5" Type="http://schemas.openxmlformats.org/officeDocument/2006/relationships/image" Target="../media/image105.png"/><Relationship Id="rId15" Type="http://schemas.openxmlformats.org/officeDocument/2006/relationships/image" Target="../media/image37.png"/><Relationship Id="rId10" Type="http://schemas.openxmlformats.org/officeDocument/2006/relationships/image" Target="../media/image10.png"/><Relationship Id="rId19" Type="http://schemas.openxmlformats.org/officeDocument/2006/relationships/image" Target="../media/image111.png"/><Relationship Id="rId4" Type="http://schemas.openxmlformats.org/officeDocument/2006/relationships/image" Target="../media/image69.png"/><Relationship Id="rId9" Type="http://schemas.openxmlformats.org/officeDocument/2006/relationships/image" Target="../media/image2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png"/><Relationship Id="rId18" Type="http://schemas.openxmlformats.org/officeDocument/2006/relationships/image" Target="../media/image44.png"/><Relationship Id="rId3" Type="http://schemas.openxmlformats.org/officeDocument/2006/relationships/image" Target="../media/image68.png"/><Relationship Id="rId21" Type="http://schemas.openxmlformats.org/officeDocument/2006/relationships/image" Target="../media/image36.png"/><Relationship Id="rId7" Type="http://schemas.openxmlformats.org/officeDocument/2006/relationships/image" Target="../media/image107.png"/><Relationship Id="rId12" Type="http://schemas.openxmlformats.org/officeDocument/2006/relationships/image" Target="../media/image113.png"/><Relationship Id="rId17" Type="http://schemas.openxmlformats.org/officeDocument/2006/relationships/image" Target="../media/image10.png"/><Relationship Id="rId2" Type="http://schemas.openxmlformats.org/officeDocument/2006/relationships/image" Target="../media/image104.png"/><Relationship Id="rId16" Type="http://schemas.openxmlformats.org/officeDocument/2006/relationships/image" Target="../media/image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76.png"/><Relationship Id="rId24" Type="http://schemas.openxmlformats.org/officeDocument/2006/relationships/image" Target="../media/image109.png"/><Relationship Id="rId5" Type="http://schemas.openxmlformats.org/officeDocument/2006/relationships/image" Target="../media/image105.png"/><Relationship Id="rId15" Type="http://schemas.openxmlformats.org/officeDocument/2006/relationships/image" Target="../media/image31.png"/><Relationship Id="rId23" Type="http://schemas.openxmlformats.org/officeDocument/2006/relationships/image" Target="../media/image108.png"/><Relationship Id="rId10" Type="http://schemas.openxmlformats.org/officeDocument/2006/relationships/image" Target="../media/image112.png"/><Relationship Id="rId19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111.png"/><Relationship Id="rId14" Type="http://schemas.openxmlformats.org/officeDocument/2006/relationships/image" Target="../media/image115.png"/><Relationship Id="rId2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4.png"/><Relationship Id="rId18" Type="http://schemas.openxmlformats.org/officeDocument/2006/relationships/image" Target="../media/image128.png"/><Relationship Id="rId26" Type="http://schemas.openxmlformats.org/officeDocument/2006/relationships/image" Target="../media/image36.png"/><Relationship Id="rId3" Type="http://schemas.openxmlformats.org/officeDocument/2006/relationships/image" Target="../media/image3.png"/><Relationship Id="rId21" Type="http://schemas.openxmlformats.org/officeDocument/2006/relationships/image" Target="../media/image10.png"/><Relationship Id="rId7" Type="http://schemas.openxmlformats.org/officeDocument/2006/relationships/image" Target="../media/image119.png"/><Relationship Id="rId12" Type="http://schemas.openxmlformats.org/officeDocument/2006/relationships/image" Target="../media/image123.png"/><Relationship Id="rId17" Type="http://schemas.openxmlformats.org/officeDocument/2006/relationships/image" Target="../media/image55.png"/><Relationship Id="rId25" Type="http://schemas.openxmlformats.org/officeDocument/2006/relationships/image" Target="../media/image35.png"/><Relationship Id="rId2" Type="http://schemas.openxmlformats.org/officeDocument/2006/relationships/image" Target="../media/image116.png"/><Relationship Id="rId16" Type="http://schemas.openxmlformats.org/officeDocument/2006/relationships/image" Target="../media/image127.png"/><Relationship Id="rId20" Type="http://schemas.openxmlformats.org/officeDocument/2006/relationships/image" Target="../media/image2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17.png"/><Relationship Id="rId15" Type="http://schemas.openxmlformats.org/officeDocument/2006/relationships/image" Target="../media/image126.png"/><Relationship Id="rId23" Type="http://schemas.openxmlformats.org/officeDocument/2006/relationships/image" Target="../media/image91.png"/><Relationship Id="rId28" Type="http://schemas.openxmlformats.org/officeDocument/2006/relationships/image" Target="../media/image129.png"/><Relationship Id="rId10" Type="http://schemas.openxmlformats.org/officeDocument/2006/relationships/image" Target="../media/image122.png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121.png"/><Relationship Id="rId14" Type="http://schemas.openxmlformats.org/officeDocument/2006/relationships/image" Target="../media/image125.png"/><Relationship Id="rId22" Type="http://schemas.openxmlformats.org/officeDocument/2006/relationships/image" Target="../media/image44.png"/><Relationship Id="rId27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18" Type="http://schemas.openxmlformats.org/officeDocument/2006/relationships/image" Target="../media/image91.png"/><Relationship Id="rId26" Type="http://schemas.openxmlformats.org/officeDocument/2006/relationships/image" Target="../media/image141.png"/><Relationship Id="rId3" Type="http://schemas.openxmlformats.org/officeDocument/2006/relationships/image" Target="../media/image3.png"/><Relationship Id="rId21" Type="http://schemas.openxmlformats.org/officeDocument/2006/relationships/image" Target="../media/image36.png"/><Relationship Id="rId7" Type="http://schemas.openxmlformats.org/officeDocument/2006/relationships/image" Target="../media/image134.png"/><Relationship Id="rId12" Type="http://schemas.openxmlformats.org/officeDocument/2006/relationships/image" Target="../media/image55.png"/><Relationship Id="rId17" Type="http://schemas.openxmlformats.org/officeDocument/2006/relationships/image" Target="../media/image44.png"/><Relationship Id="rId25" Type="http://schemas.openxmlformats.org/officeDocument/2006/relationships/image" Target="../media/image140.png"/><Relationship Id="rId2" Type="http://schemas.openxmlformats.org/officeDocument/2006/relationships/image" Target="../media/image131.png"/><Relationship Id="rId16" Type="http://schemas.openxmlformats.org/officeDocument/2006/relationships/image" Target="../media/image10.png"/><Relationship Id="rId20" Type="http://schemas.openxmlformats.org/officeDocument/2006/relationships/image" Target="../media/image35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30.png"/><Relationship Id="rId5" Type="http://schemas.openxmlformats.org/officeDocument/2006/relationships/image" Target="../media/image132.png"/><Relationship Id="rId15" Type="http://schemas.openxmlformats.org/officeDocument/2006/relationships/image" Target="../media/image2.png"/><Relationship Id="rId23" Type="http://schemas.openxmlformats.org/officeDocument/2006/relationships/image" Target="../media/image129.png"/><Relationship Id="rId28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136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Relationship Id="rId27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1.png"/><Relationship Id="rId18" Type="http://schemas.openxmlformats.org/officeDocument/2006/relationships/image" Target="../media/image155.png"/><Relationship Id="rId26" Type="http://schemas.openxmlformats.org/officeDocument/2006/relationships/image" Target="../media/image36.png"/><Relationship Id="rId3" Type="http://schemas.openxmlformats.org/officeDocument/2006/relationships/image" Target="../media/image3.png"/><Relationship Id="rId21" Type="http://schemas.openxmlformats.org/officeDocument/2006/relationships/image" Target="../media/image10.png"/><Relationship Id="rId7" Type="http://schemas.openxmlformats.org/officeDocument/2006/relationships/image" Target="../media/image146.png"/><Relationship Id="rId12" Type="http://schemas.openxmlformats.org/officeDocument/2006/relationships/image" Target="../media/image150.png"/><Relationship Id="rId17" Type="http://schemas.openxmlformats.org/officeDocument/2006/relationships/image" Target="../media/image55.png"/><Relationship Id="rId25" Type="http://schemas.openxmlformats.org/officeDocument/2006/relationships/image" Target="../media/image35.png"/><Relationship Id="rId2" Type="http://schemas.openxmlformats.org/officeDocument/2006/relationships/image" Target="../media/image131.png"/><Relationship Id="rId16" Type="http://schemas.openxmlformats.org/officeDocument/2006/relationships/image" Target="../media/image154.png"/><Relationship Id="rId20" Type="http://schemas.openxmlformats.org/officeDocument/2006/relationships/image" Target="../media/image2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44.png"/><Relationship Id="rId15" Type="http://schemas.openxmlformats.org/officeDocument/2006/relationships/image" Target="../media/image153.png"/><Relationship Id="rId23" Type="http://schemas.openxmlformats.org/officeDocument/2006/relationships/image" Target="../media/image91.png"/><Relationship Id="rId28" Type="http://schemas.openxmlformats.org/officeDocument/2006/relationships/image" Target="../media/image129.png"/><Relationship Id="rId10" Type="http://schemas.openxmlformats.org/officeDocument/2006/relationships/image" Target="../media/image149.png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148.png"/><Relationship Id="rId14" Type="http://schemas.openxmlformats.org/officeDocument/2006/relationships/image" Target="../media/image152.png"/><Relationship Id="rId22" Type="http://schemas.openxmlformats.org/officeDocument/2006/relationships/image" Target="../media/image44.png"/><Relationship Id="rId27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8.png"/><Relationship Id="rId5" Type="http://schemas.openxmlformats.org/officeDocument/2006/relationships/image" Target="../media/image7.png"/><Relationship Id="rId10" Type="http://schemas.openxmlformats.org/officeDocument/2006/relationships/image" Target="../media/image157.png"/><Relationship Id="rId4" Type="http://schemas.openxmlformats.org/officeDocument/2006/relationships/image" Target="../media/image5.png"/><Relationship Id="rId9" Type="http://schemas.openxmlformats.org/officeDocument/2006/relationships/image" Target="../media/image1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61.png"/><Relationship Id="rId4" Type="http://schemas.openxmlformats.org/officeDocument/2006/relationships/image" Target="../media/image5.png"/><Relationship Id="rId9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3.png"/><Relationship Id="rId5" Type="http://schemas.openxmlformats.org/officeDocument/2006/relationships/image" Target="../media/image7.png"/><Relationship Id="rId10" Type="http://schemas.openxmlformats.org/officeDocument/2006/relationships/image" Target="../media/image162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64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65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7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8.png"/><Relationship Id="rId5" Type="http://schemas.openxmlformats.org/officeDocument/2006/relationships/image" Target="../media/image8.png"/><Relationship Id="rId10" Type="http://schemas.openxmlformats.org/officeDocument/2006/relationships/image" Target="../media/image167.png"/><Relationship Id="rId4" Type="http://schemas.openxmlformats.org/officeDocument/2006/relationships/image" Target="../media/image5.png"/><Relationship Id="rId9" Type="http://schemas.openxmlformats.org/officeDocument/2006/relationships/image" Target="../media/image166.png"/><Relationship Id="rId1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5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73.png"/><Relationship Id="rId5" Type="http://schemas.openxmlformats.org/officeDocument/2006/relationships/image" Target="../media/image8.png"/><Relationship Id="rId10" Type="http://schemas.openxmlformats.org/officeDocument/2006/relationships/image" Target="../media/image172.png"/><Relationship Id="rId4" Type="http://schemas.openxmlformats.org/officeDocument/2006/relationships/image" Target="../media/image5.png"/><Relationship Id="rId9" Type="http://schemas.openxmlformats.org/officeDocument/2006/relationships/image" Target="../media/image171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77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79.png"/><Relationship Id="rId5" Type="http://schemas.openxmlformats.org/officeDocument/2006/relationships/image" Target="../media/image8.png"/><Relationship Id="rId10" Type="http://schemas.openxmlformats.org/officeDocument/2006/relationships/image" Target="../media/image17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80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81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81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82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84.png"/><Relationship Id="rId5" Type="http://schemas.openxmlformats.org/officeDocument/2006/relationships/image" Target="../media/image8.png"/><Relationship Id="rId10" Type="http://schemas.openxmlformats.org/officeDocument/2006/relationships/image" Target="../media/image183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83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85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87.gif"/><Relationship Id="rId5" Type="http://schemas.openxmlformats.org/officeDocument/2006/relationships/image" Target="../media/image8.png"/><Relationship Id="rId10" Type="http://schemas.openxmlformats.org/officeDocument/2006/relationships/image" Target="../media/image186.gif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89.png"/><Relationship Id="rId5" Type="http://schemas.openxmlformats.org/officeDocument/2006/relationships/image" Target="../media/image8.png"/><Relationship Id="rId10" Type="http://schemas.openxmlformats.org/officeDocument/2006/relationships/image" Target="../media/image188.gif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91.png"/><Relationship Id="rId5" Type="http://schemas.openxmlformats.org/officeDocument/2006/relationships/image" Target="../media/image10.png"/><Relationship Id="rId10" Type="http://schemas.openxmlformats.org/officeDocument/2006/relationships/image" Target="../media/image190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93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95.png"/><Relationship Id="rId5" Type="http://schemas.openxmlformats.org/officeDocument/2006/relationships/image" Target="../media/image10.png"/><Relationship Id="rId10" Type="http://schemas.openxmlformats.org/officeDocument/2006/relationships/image" Target="../media/image194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97.png"/><Relationship Id="rId5" Type="http://schemas.openxmlformats.org/officeDocument/2006/relationships/image" Target="../media/image10.png"/><Relationship Id="rId10" Type="http://schemas.openxmlformats.org/officeDocument/2006/relationships/image" Target="../media/image19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99.png"/><Relationship Id="rId5" Type="http://schemas.openxmlformats.org/officeDocument/2006/relationships/image" Target="../media/image10.png"/><Relationship Id="rId10" Type="http://schemas.openxmlformats.org/officeDocument/2006/relationships/image" Target="../media/image198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1.png"/><Relationship Id="rId5" Type="http://schemas.openxmlformats.org/officeDocument/2006/relationships/image" Target="../media/image10.png"/><Relationship Id="rId10" Type="http://schemas.openxmlformats.org/officeDocument/2006/relationships/image" Target="../media/image200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4.png"/><Relationship Id="rId5" Type="http://schemas.openxmlformats.org/officeDocument/2006/relationships/image" Target="../media/image10.png"/><Relationship Id="rId10" Type="http://schemas.openxmlformats.org/officeDocument/2006/relationships/image" Target="../media/image203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5.png"/><Relationship Id="rId5" Type="http://schemas.openxmlformats.org/officeDocument/2006/relationships/image" Target="../media/image10.png"/><Relationship Id="rId10" Type="http://schemas.openxmlformats.org/officeDocument/2006/relationships/image" Target="../media/image203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6.png"/><Relationship Id="rId5" Type="http://schemas.openxmlformats.org/officeDocument/2006/relationships/image" Target="../media/image10.png"/><Relationship Id="rId10" Type="http://schemas.openxmlformats.org/officeDocument/2006/relationships/image" Target="../media/image203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7.png"/><Relationship Id="rId5" Type="http://schemas.openxmlformats.org/officeDocument/2006/relationships/image" Target="../media/image10.png"/><Relationship Id="rId10" Type="http://schemas.openxmlformats.org/officeDocument/2006/relationships/image" Target="../media/image203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8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2.png"/><Relationship Id="rId26" Type="http://schemas.openxmlformats.org/officeDocument/2006/relationships/image" Target="../media/image37.png"/><Relationship Id="rId3" Type="http://schemas.openxmlformats.org/officeDocument/2006/relationships/image" Target="../media/image17.png"/><Relationship Id="rId21" Type="http://schemas.openxmlformats.org/officeDocument/2006/relationships/image" Target="../media/image3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6.png"/><Relationship Id="rId2" Type="http://schemas.openxmlformats.org/officeDocument/2006/relationships/image" Target="../media/image3.png"/><Relationship Id="rId16" Type="http://schemas.openxmlformats.org/officeDocument/2006/relationships/image" Target="../media/image30.png"/><Relationship Id="rId20" Type="http://schemas.openxmlformats.org/officeDocument/2006/relationships/image" Target="../media/image1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4.png"/><Relationship Id="rId19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8.png"/><Relationship Id="rId26" Type="http://schemas.openxmlformats.org/officeDocument/2006/relationships/image" Target="../media/image55.png"/><Relationship Id="rId3" Type="http://schemas.openxmlformats.org/officeDocument/2006/relationships/image" Target="../media/image3.png"/><Relationship Id="rId21" Type="http://schemas.openxmlformats.org/officeDocument/2006/relationships/image" Target="../media/image50.png"/><Relationship Id="rId7" Type="http://schemas.openxmlformats.org/officeDocument/2006/relationships/image" Target="../media/image43.png"/><Relationship Id="rId12" Type="http://schemas.openxmlformats.org/officeDocument/2006/relationships/image" Target="../media/image34.png"/><Relationship Id="rId17" Type="http://schemas.openxmlformats.org/officeDocument/2006/relationships/image" Target="../media/image47.png"/><Relationship Id="rId25" Type="http://schemas.openxmlformats.org/officeDocument/2006/relationships/image" Target="../media/image54.png"/><Relationship Id="rId2" Type="http://schemas.openxmlformats.org/officeDocument/2006/relationships/image" Target="../media/image13.png"/><Relationship Id="rId16" Type="http://schemas.openxmlformats.org/officeDocument/2006/relationships/image" Target="../media/image46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3.png"/><Relationship Id="rId24" Type="http://schemas.openxmlformats.org/officeDocument/2006/relationships/image" Target="../media/image53.png"/><Relationship Id="rId5" Type="http://schemas.openxmlformats.org/officeDocument/2006/relationships/image" Target="../media/image41.png"/><Relationship Id="rId15" Type="http://schemas.openxmlformats.org/officeDocument/2006/relationships/image" Target="../media/image45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10.png"/><Relationship Id="rId19" Type="http://schemas.openxmlformats.org/officeDocument/2006/relationships/image" Target="../media/image49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14" Type="http://schemas.openxmlformats.org/officeDocument/2006/relationships/image" Target="../media/image44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18" Type="http://schemas.openxmlformats.org/officeDocument/2006/relationships/image" Target="../media/image67.png"/><Relationship Id="rId26" Type="http://schemas.openxmlformats.org/officeDocument/2006/relationships/image" Target="../media/image45.png"/><Relationship Id="rId3" Type="http://schemas.openxmlformats.org/officeDocument/2006/relationships/image" Target="../media/image17.png"/><Relationship Id="rId21" Type="http://schemas.openxmlformats.org/officeDocument/2006/relationships/image" Target="../media/image10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17" Type="http://schemas.openxmlformats.org/officeDocument/2006/relationships/image" Target="../media/image55.png"/><Relationship Id="rId25" Type="http://schemas.openxmlformats.org/officeDocument/2006/relationships/image" Target="../media/image44.png"/><Relationship Id="rId2" Type="http://schemas.openxmlformats.org/officeDocument/2006/relationships/image" Target="../media/image3.png"/><Relationship Id="rId16" Type="http://schemas.openxmlformats.org/officeDocument/2006/relationships/image" Target="../media/image66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23.png"/><Relationship Id="rId24" Type="http://schemas.openxmlformats.org/officeDocument/2006/relationships/image" Target="../media/image35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23" Type="http://schemas.openxmlformats.org/officeDocument/2006/relationships/image" Target="../media/image34.png"/><Relationship Id="rId28" Type="http://schemas.openxmlformats.org/officeDocument/2006/relationships/image" Target="../media/image47.png"/><Relationship Id="rId10" Type="http://schemas.openxmlformats.org/officeDocument/2006/relationships/image" Target="../media/image63.png"/><Relationship Id="rId19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62.png"/><Relationship Id="rId14" Type="http://schemas.openxmlformats.org/officeDocument/2006/relationships/image" Target="../media/image52.png"/><Relationship Id="rId22" Type="http://schemas.openxmlformats.org/officeDocument/2006/relationships/image" Target="../media/image33.png"/><Relationship Id="rId27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0.png"/><Relationship Id="rId18" Type="http://schemas.openxmlformats.org/officeDocument/2006/relationships/image" Target="../media/image45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2.png"/><Relationship Id="rId17" Type="http://schemas.openxmlformats.org/officeDocument/2006/relationships/image" Target="../media/image44.png"/><Relationship Id="rId2" Type="http://schemas.openxmlformats.org/officeDocument/2006/relationships/image" Target="../media/image68.png"/><Relationship Id="rId16" Type="http://schemas.openxmlformats.org/officeDocument/2006/relationships/image" Target="../media/image3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31.png"/><Relationship Id="rId5" Type="http://schemas.openxmlformats.org/officeDocument/2006/relationships/image" Target="../media/image71.png"/><Relationship Id="rId15" Type="http://schemas.openxmlformats.org/officeDocument/2006/relationships/image" Target="../media/image34.png"/><Relationship Id="rId10" Type="http://schemas.openxmlformats.org/officeDocument/2006/relationships/image" Target="../media/image13.png"/><Relationship Id="rId19" Type="http://schemas.openxmlformats.org/officeDocument/2006/relationships/image" Target="../media/image4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819400" y="1093095"/>
            <a:ext cx="13598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DALC 3</a:t>
            </a:r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</a:t>
            </a:r>
            <a:r>
              <a:rPr 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3</a:t>
            </a:r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조 최종발표</a:t>
            </a:r>
            <a:endParaRPr 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900052" y="2437006"/>
            <a:ext cx="7893133" cy="686069"/>
            <a:chOff x="1864151" y="5351300"/>
            <a:chExt cx="7893133" cy="686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888103" y="5351300"/>
              <a:ext cx="5845231" cy="686069"/>
              <a:chOff x="2888103" y="5351300"/>
              <a:chExt cx="5845231" cy="6860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6854" y="5239632"/>
                <a:ext cx="11690461" cy="1372138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88103" y="5351300"/>
                <a:ext cx="5845231" cy="686069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1864151" y="5481006"/>
              <a:ext cx="789313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Check movie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B3D0D8-1F4A-08D8-E935-930410D17C9F}"/>
              </a:ext>
            </a:extLst>
          </p:cNvPr>
          <p:cNvSpPr txBox="1"/>
          <p:nvPr/>
        </p:nvSpPr>
        <p:spPr>
          <a:xfrm>
            <a:off x="13182600" y="3746799"/>
            <a:ext cx="3429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indent="-199920">
              <a:buFont typeface="Arial"/>
              <a:buChar char="•"/>
              <a:defRPr/>
            </a:pPr>
            <a:r>
              <a:rPr lang="ko-KR" altLang="en-US" sz="2400" b="1" dirty="0">
                <a:latin typeface="맑은 고딕"/>
                <a:ea typeface="맑은 고딕"/>
              </a:rPr>
              <a:t>기획</a:t>
            </a:r>
            <a:r>
              <a:rPr lang="en-US" altLang="ko-KR" sz="2400" b="1" dirty="0">
                <a:latin typeface="맑은 고딕"/>
                <a:ea typeface="맑은 고딕"/>
              </a:rPr>
              <a:t>:</a:t>
            </a:r>
            <a:r>
              <a:rPr lang="ko-KR" altLang="en-US" sz="2400" b="1" dirty="0">
                <a:latin typeface="맑은 고딕"/>
                <a:ea typeface="맑은 고딕"/>
              </a:rPr>
              <a:t> </a:t>
            </a:r>
            <a:r>
              <a:rPr lang="ko-KR" altLang="en-US" sz="2400" dirty="0">
                <a:latin typeface="맑은 고딕"/>
                <a:ea typeface="맑은 고딕"/>
              </a:rPr>
              <a:t>주현정</a:t>
            </a:r>
          </a:p>
          <a:p>
            <a:pPr marL="199920" indent="-199920">
              <a:buFont typeface="Arial"/>
              <a:buChar char="•"/>
              <a:defRPr/>
            </a:pPr>
            <a:endParaRPr lang="ko-KR" altLang="en-US" sz="2400" dirty="0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r>
              <a:rPr lang="ko-KR" altLang="en-US" sz="2400" b="1" dirty="0">
                <a:latin typeface="맑은 고딕"/>
                <a:ea typeface="맑은 고딕"/>
              </a:rPr>
              <a:t>디자인</a:t>
            </a:r>
            <a:r>
              <a:rPr lang="en-US" altLang="ko-KR" sz="2400" b="1" dirty="0">
                <a:latin typeface="맑은 고딕"/>
                <a:ea typeface="맑은 고딕"/>
              </a:rPr>
              <a:t>:</a:t>
            </a:r>
            <a:r>
              <a:rPr lang="en-US" altLang="ko-KR" sz="2400" dirty="0">
                <a:latin typeface="맑은 고딕"/>
                <a:ea typeface="맑은 고딕"/>
              </a:rPr>
              <a:t> </a:t>
            </a:r>
            <a:r>
              <a:rPr lang="ko-KR" altLang="en-US" sz="2400" dirty="0">
                <a:latin typeface="맑은 고딕"/>
                <a:ea typeface="맑은 고딕"/>
              </a:rPr>
              <a:t>김하늘</a:t>
            </a:r>
            <a:r>
              <a:rPr lang="en-US" altLang="ko-KR" sz="2400" dirty="0">
                <a:latin typeface="맑은 고딕"/>
                <a:ea typeface="맑은 고딕"/>
              </a:rPr>
              <a:t>,</a:t>
            </a:r>
            <a:r>
              <a:rPr lang="ko-KR" altLang="en-US" sz="2400" dirty="0">
                <a:latin typeface="맑은 고딕"/>
                <a:ea typeface="맑은 고딕"/>
              </a:rPr>
              <a:t> </a:t>
            </a:r>
            <a:r>
              <a:rPr lang="ko-KR" altLang="en-US" sz="2400" dirty="0" err="1">
                <a:latin typeface="맑은 고딕"/>
                <a:ea typeface="맑은 고딕"/>
              </a:rPr>
              <a:t>손다현</a:t>
            </a:r>
            <a:endParaRPr lang="ko-KR" altLang="en-US" sz="2400" dirty="0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endParaRPr lang="ko-KR" altLang="en-US" sz="2400" dirty="0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r>
              <a:rPr lang="en-US" altLang="ko-KR" sz="2400" b="1" dirty="0">
                <a:latin typeface="맑은 고딕"/>
                <a:ea typeface="맑은 고딕"/>
              </a:rPr>
              <a:t>AI:</a:t>
            </a:r>
            <a:r>
              <a:rPr lang="ko-KR" altLang="en-US" sz="2400" b="1" dirty="0">
                <a:latin typeface="맑은 고딕"/>
                <a:ea typeface="맑은 고딕"/>
              </a:rPr>
              <a:t> </a:t>
            </a:r>
            <a:r>
              <a:rPr lang="ko-KR" altLang="en-US" sz="2400" dirty="0" err="1">
                <a:latin typeface="맑은 고딕"/>
                <a:ea typeface="맑은 고딕"/>
              </a:rPr>
              <a:t>박초은</a:t>
            </a:r>
            <a:r>
              <a:rPr lang="en-US" altLang="ko-KR" sz="2400" dirty="0">
                <a:latin typeface="맑은 고딕"/>
                <a:ea typeface="맑은 고딕"/>
              </a:rPr>
              <a:t>,</a:t>
            </a:r>
            <a:r>
              <a:rPr lang="en-US" altLang="ko-KR" sz="2400" b="1" dirty="0">
                <a:latin typeface="맑은 고딕"/>
                <a:ea typeface="맑은 고딕"/>
              </a:rPr>
              <a:t> </a:t>
            </a:r>
            <a:r>
              <a:rPr lang="ko-KR" altLang="en-US" sz="2400" dirty="0">
                <a:latin typeface="맑은 고딕"/>
                <a:ea typeface="맑은 고딕"/>
              </a:rPr>
              <a:t>신우진</a:t>
            </a:r>
            <a:r>
              <a:rPr lang="en-US" altLang="ko-KR" sz="2400" dirty="0">
                <a:latin typeface="맑은 고딕"/>
                <a:ea typeface="맑은 고딕"/>
              </a:rPr>
              <a:t>,</a:t>
            </a:r>
            <a:r>
              <a:rPr lang="ko-KR" altLang="en-US" sz="2400" dirty="0">
                <a:latin typeface="맑은 고딕"/>
                <a:ea typeface="맑은 고딕"/>
              </a:rPr>
              <a:t> 이유진</a:t>
            </a:r>
            <a:r>
              <a:rPr lang="en-US" altLang="ko-KR" sz="2400" dirty="0">
                <a:latin typeface="맑은 고딕"/>
                <a:ea typeface="맑은 고딕"/>
              </a:rPr>
              <a:t>,</a:t>
            </a:r>
            <a:r>
              <a:rPr lang="ko-KR" altLang="en-US" sz="2400" dirty="0">
                <a:latin typeface="맑은 고딕"/>
                <a:ea typeface="맑은 고딕"/>
              </a:rPr>
              <a:t> </a:t>
            </a:r>
            <a:r>
              <a:rPr lang="ko-KR" altLang="en-US" sz="2400" dirty="0" err="1">
                <a:latin typeface="맑은 고딕"/>
                <a:ea typeface="맑은 고딕"/>
              </a:rPr>
              <a:t>장효원</a:t>
            </a:r>
            <a:endParaRPr lang="ko-KR" altLang="en-US" sz="2400" dirty="0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endParaRPr lang="ko-KR" altLang="en-US" sz="2400" dirty="0"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EE8B23-14CE-65CC-D9AB-11B74F23B5F4}"/>
              </a:ext>
            </a:extLst>
          </p:cNvPr>
          <p:cNvSpPr txBox="1"/>
          <p:nvPr/>
        </p:nvSpPr>
        <p:spPr>
          <a:xfrm>
            <a:off x="13182600" y="6661041"/>
            <a:ext cx="3429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indent="-199920">
              <a:buFont typeface="Arial"/>
              <a:buChar char="•"/>
              <a:defRPr/>
            </a:pPr>
            <a:r>
              <a:rPr lang="ko-KR" altLang="en-US" sz="2400" b="1" dirty="0">
                <a:latin typeface="맑은 고딕"/>
                <a:ea typeface="맑은 고딕"/>
              </a:rPr>
              <a:t>시각화</a:t>
            </a:r>
            <a:r>
              <a:rPr lang="en-US" altLang="ko-KR" sz="2400" b="1" dirty="0">
                <a:latin typeface="맑은 고딕"/>
                <a:ea typeface="맑은 고딕"/>
              </a:rPr>
              <a:t>:</a:t>
            </a:r>
            <a:r>
              <a:rPr lang="ko-KR" altLang="en-US" sz="2400" dirty="0">
                <a:latin typeface="맑은 고딕"/>
                <a:ea typeface="맑은 고딕"/>
              </a:rPr>
              <a:t> </a:t>
            </a:r>
            <a:r>
              <a:rPr lang="ko-KR" altLang="en-US" sz="2400" dirty="0" err="1">
                <a:latin typeface="맑은 고딕"/>
                <a:ea typeface="맑은 고딕"/>
              </a:rPr>
              <a:t>박초은</a:t>
            </a:r>
            <a:endParaRPr lang="ko-KR" altLang="en-US" sz="2400" dirty="0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endParaRPr lang="ko-KR" altLang="en-US" sz="2400" dirty="0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r>
              <a:rPr lang="en-US" altLang="ko-KR" sz="2400" b="1" dirty="0">
                <a:latin typeface="맑은 고딕"/>
                <a:ea typeface="맑은 고딕"/>
              </a:rPr>
              <a:t>BE:</a:t>
            </a:r>
            <a:r>
              <a:rPr lang="en-US" altLang="ko-KR" sz="2400" dirty="0">
                <a:latin typeface="맑은 고딕"/>
                <a:ea typeface="맑은 고딕"/>
              </a:rPr>
              <a:t> </a:t>
            </a:r>
            <a:r>
              <a:rPr lang="ko-KR" altLang="en-US" sz="2400" dirty="0">
                <a:latin typeface="맑은 고딕"/>
                <a:ea typeface="맑은 고딕"/>
              </a:rPr>
              <a:t>주현정</a:t>
            </a:r>
            <a:r>
              <a:rPr lang="en-US" altLang="ko-KR" sz="2400" dirty="0">
                <a:latin typeface="맑은 고딕"/>
                <a:ea typeface="맑은 고딕"/>
              </a:rPr>
              <a:t>,</a:t>
            </a:r>
            <a:r>
              <a:rPr lang="ko-KR" altLang="en-US" sz="2400" dirty="0">
                <a:latin typeface="맑은 고딕"/>
                <a:ea typeface="맑은 고딕"/>
              </a:rPr>
              <a:t> </a:t>
            </a:r>
            <a:r>
              <a:rPr lang="ko-KR" altLang="en-US" sz="2400" dirty="0" err="1">
                <a:latin typeface="맑은 고딕"/>
                <a:ea typeface="맑은 고딕"/>
              </a:rPr>
              <a:t>최주리</a:t>
            </a:r>
            <a:endParaRPr lang="ko-KR" altLang="en-US" sz="2400" dirty="0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endParaRPr lang="ko-KR" altLang="en-US" sz="2400" dirty="0">
              <a:latin typeface="맑은 고딕"/>
              <a:ea typeface="맑은 고딕"/>
            </a:endParaRPr>
          </a:p>
          <a:p>
            <a:pPr marL="199920" indent="-199920">
              <a:buFont typeface="Arial"/>
              <a:buChar char="•"/>
              <a:defRPr/>
            </a:pPr>
            <a:r>
              <a:rPr lang="en-US" altLang="ko-KR" sz="2400" b="1" dirty="0">
                <a:latin typeface="맑은 고딕"/>
                <a:ea typeface="맑은 고딕"/>
              </a:rPr>
              <a:t>FE:</a:t>
            </a:r>
            <a:r>
              <a:rPr lang="ko-KR" altLang="en-US" sz="2400" dirty="0">
                <a:latin typeface="맑은 고딕"/>
                <a:ea typeface="맑은 고딕"/>
              </a:rPr>
              <a:t> 김도연</a:t>
            </a:r>
            <a:r>
              <a:rPr lang="en-US" altLang="ko-KR" sz="2400" dirty="0">
                <a:latin typeface="맑은 고딕"/>
                <a:ea typeface="맑은 고딕"/>
              </a:rPr>
              <a:t>,</a:t>
            </a:r>
            <a:r>
              <a:rPr lang="ko-KR" altLang="en-US" sz="2400" dirty="0">
                <a:latin typeface="맑은 고딕"/>
                <a:ea typeface="맑은 고딕"/>
              </a:rPr>
              <a:t> 이유진</a:t>
            </a:r>
          </a:p>
          <a:p>
            <a:pPr marL="199920" indent="-199920">
              <a:buFont typeface="Arial"/>
              <a:buChar char="•"/>
              <a:defRPr/>
            </a:pPr>
            <a:endParaRPr lang="ko-KR" altLang="en-US" sz="2400" dirty="0">
              <a:latin typeface="맑은 고딕"/>
              <a:ea typeface="맑은 고딕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09B1C91-05C3-36DC-31CF-885C1A4C09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4004" y="3594906"/>
            <a:ext cx="8206561" cy="5819960"/>
          </a:xfrm>
          <a:prstGeom prst="rect">
            <a:avLst/>
          </a:prstGeom>
        </p:spPr>
      </p:pic>
      <p:pic>
        <p:nvPicPr>
          <p:cNvPr id="2" name="Object 44">
            <a:extLst>
              <a:ext uri="{FF2B5EF4-FFF2-40B4-BE49-F238E27FC236}">
                <a16:creationId xmlns:a16="http://schemas.microsoft.com/office/drawing/2014/main" id="{C94EA93E-F5B4-A6C9-7BF8-4A88262D52D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0900" y="2022672"/>
            <a:ext cx="1847439" cy="998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4254" y="2105606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9198B3-DB11-E1C4-7633-250DDBFD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41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5534" y="8960818"/>
            <a:ext cx="4413491" cy="686069"/>
            <a:chOff x="2915532" y="8960816"/>
            <a:chExt cx="4413491" cy="68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154" y="8849148"/>
              <a:ext cx="8826982" cy="1372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532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2493" y="8838921"/>
            <a:ext cx="4923582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2087" y="2437007"/>
            <a:ext cx="4775312" cy="6183728"/>
            <a:chOff x="2752086" y="2437006"/>
            <a:chExt cx="4775312" cy="61837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086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0951" y="2456056"/>
            <a:ext cx="4775312" cy="6183728"/>
            <a:chOff x="7730950" y="2456054"/>
            <a:chExt cx="4775312" cy="6183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0950" y="2456054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1862" y="8960818"/>
            <a:ext cx="4413491" cy="686069"/>
            <a:chOff x="7911860" y="8960816"/>
            <a:chExt cx="4413491" cy="686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6481" y="8849148"/>
              <a:ext cx="8826982" cy="137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1860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0694" y="8838921"/>
            <a:ext cx="2650277" cy="14094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85715" y="2437007"/>
            <a:ext cx="4775312" cy="6183728"/>
            <a:chOff x="12685714" y="2437006"/>
            <a:chExt cx="4775312" cy="61837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571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25310" y="8960818"/>
            <a:ext cx="4413491" cy="686069"/>
            <a:chOff x="12925309" y="8960816"/>
            <a:chExt cx="4413491" cy="6860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9931" y="8849148"/>
              <a:ext cx="8826982" cy="13721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5309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7055" y="8838921"/>
            <a:ext cx="4298240" cy="14094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15900" y="392072"/>
            <a:ext cx="12485267" cy="21617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52087" y="2437007"/>
            <a:ext cx="4775312" cy="6171429"/>
            <a:chOff x="2752086" y="2437006"/>
            <a:chExt cx="4775312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6" y="2437006"/>
              <a:ext cx="4775312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28230" y="2437007"/>
            <a:ext cx="4775312" cy="6171429"/>
            <a:chOff x="7728229" y="2437006"/>
            <a:chExt cx="4775312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28229" y="2437006"/>
              <a:ext cx="4775312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85715" y="2437007"/>
            <a:ext cx="4775312" cy="6171429"/>
            <a:chOff x="12685714" y="2437006"/>
            <a:chExt cx="4775312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571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20884" y="4152683"/>
            <a:ext cx="4535916" cy="287323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17216" y="4676497"/>
            <a:ext cx="4294250" cy="213990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22014" y="4375987"/>
            <a:ext cx="4314231" cy="25064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" y="1"/>
            <a:ext cx="1974026" cy="10285715"/>
            <a:chOff x="0" y="0"/>
            <a:chExt cx="1974026" cy="1028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0754" y="655139"/>
            <a:ext cx="532523" cy="461298"/>
            <a:chOff x="720752" y="655139"/>
            <a:chExt cx="532523" cy="46129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115" y="3183104"/>
            <a:ext cx="2258471" cy="1498283"/>
            <a:chOff x="157115" y="3183103"/>
            <a:chExt cx="2258470" cy="14982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115" y="3183103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3515" y="4895420"/>
            <a:ext cx="1007000" cy="1007000"/>
            <a:chOff x="483514" y="4895419"/>
            <a:chExt cx="1006999" cy="100699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3514" y="4895419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5932" y="7630113"/>
            <a:ext cx="662163" cy="662163"/>
            <a:chOff x="655932" y="7630112"/>
            <a:chExt cx="662163" cy="6621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932" y="7630112"/>
              <a:ext cx="662163" cy="6621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1951" y="6304883"/>
            <a:ext cx="630128" cy="687861"/>
            <a:chOff x="671950" y="6304882"/>
            <a:chExt cx="630127" cy="6878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1950" y="6304882"/>
              <a:ext cx="630127" cy="6878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0128" y="2051492"/>
            <a:ext cx="713774" cy="713888"/>
            <a:chOff x="630127" y="2051491"/>
            <a:chExt cx="713773" cy="71388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127" y="2051491"/>
              <a:ext cx="713773" cy="71388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27043" y="3611573"/>
            <a:ext cx="719945" cy="719945"/>
            <a:chOff x="627041" y="3611571"/>
            <a:chExt cx="719945" cy="71994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4060" y="3298590"/>
              <a:ext cx="1439889" cy="1439889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7041" y="3611571"/>
              <a:ext cx="719945" cy="7199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49324" y="3721598"/>
            <a:ext cx="456608" cy="484655"/>
            <a:chOff x="749323" y="3721597"/>
            <a:chExt cx="456608" cy="48465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9323" y="3721597"/>
              <a:ext cx="456608" cy="48465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5CF83E-1225-08EB-50A0-987B58A1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2"/>
            <a:ext cx="9791105" cy="2456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6" y="8951294"/>
            <a:ext cx="5845232" cy="686069"/>
            <a:chOff x="2691775" y="8951292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39624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3" y="8835293"/>
            <a:ext cx="5436593" cy="14758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5" y="2437007"/>
            <a:ext cx="4775312" cy="6183728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3" y="2437007"/>
            <a:ext cx="4775312" cy="6183728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3" y="8951294"/>
            <a:ext cx="5845232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69" y="8835293"/>
            <a:ext cx="5322039" cy="14761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33989" y="3932244"/>
            <a:ext cx="2960648" cy="1148412"/>
            <a:chOff x="8633987" y="3932244"/>
            <a:chExt cx="2960647" cy="11484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8622" y="3432997"/>
              <a:ext cx="5921293" cy="22968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3987" y="3932244"/>
              <a:ext cx="2960647" cy="1148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0341" y="4195373"/>
            <a:ext cx="652728" cy="652728"/>
            <a:chOff x="8310341" y="4195373"/>
            <a:chExt cx="652728" cy="65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0341" y="4195373"/>
              <a:ext cx="652728" cy="6527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61957" y="4219976"/>
            <a:ext cx="743483" cy="5604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33898" y="4119802"/>
            <a:ext cx="2371226" cy="8251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05738" y="5718192"/>
            <a:ext cx="2955753" cy="1448793"/>
            <a:chOff x="8405737" y="5718191"/>
            <a:chExt cx="2955753" cy="14487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2425" y="5088360"/>
              <a:ext cx="5911506" cy="28975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5737" y="5718191"/>
              <a:ext cx="2955753" cy="14487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1383" y="5941782"/>
            <a:ext cx="2118065" cy="10652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86738" y="6131714"/>
            <a:ext cx="640910" cy="640910"/>
            <a:chOff x="11086736" y="6131713"/>
            <a:chExt cx="640909" cy="6409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86736" y="6131713"/>
              <a:ext cx="640909" cy="6409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34003" y="6303604"/>
            <a:ext cx="550988" cy="3779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" y="1"/>
            <a:ext cx="2415584" cy="10285715"/>
            <a:chOff x="0" y="0"/>
            <a:chExt cx="2415584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7115" y="4654219"/>
              <a:ext cx="2258470" cy="1498282"/>
              <a:chOff x="157115" y="4654219"/>
              <a:chExt cx="2258470" cy="149828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115" y="465421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743" y="4471614"/>
                <a:ext cx="2013997" cy="2013997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1950" y="6314406"/>
              <a:ext cx="630127" cy="687861"/>
              <a:chOff x="671950" y="6314406"/>
              <a:chExt cx="630127" cy="6878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71950" y="6314406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42E197A-F57C-6162-5267-25FBBF52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2"/>
            <a:ext cx="9791105" cy="2456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6" y="8951294"/>
            <a:ext cx="5845232" cy="686069"/>
            <a:chOff x="2691775" y="8951292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39624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4" y="8835293"/>
            <a:ext cx="5648573" cy="14761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5" y="2437007"/>
            <a:ext cx="4775312" cy="6183728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3" y="2437007"/>
            <a:ext cx="4775312" cy="6183728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3" y="8951294"/>
            <a:ext cx="5845232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70" y="8844817"/>
            <a:ext cx="5866850" cy="14761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14940" y="3798911"/>
            <a:ext cx="2960648" cy="1375692"/>
            <a:chOff x="8614939" y="3798911"/>
            <a:chExt cx="2960647" cy="1375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4409" y="3200858"/>
              <a:ext cx="5921293" cy="275138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14939" y="3798911"/>
              <a:ext cx="2960647" cy="13756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1294" y="4157277"/>
            <a:ext cx="652728" cy="652728"/>
            <a:chOff x="8291293" y="4157277"/>
            <a:chExt cx="652728" cy="65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1293" y="4157277"/>
              <a:ext cx="652728" cy="6527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13040" y="4334258"/>
            <a:ext cx="579692" cy="3778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14849" y="3986468"/>
            <a:ext cx="2371139" cy="10326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86689" y="5680097"/>
            <a:ext cx="2955753" cy="1727312"/>
            <a:chOff x="8386689" y="5680096"/>
            <a:chExt cx="2955753" cy="17273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1557" y="4929185"/>
              <a:ext cx="5911506" cy="345462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6689" y="5680096"/>
              <a:ext cx="2955753" cy="17273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30430" y="5903687"/>
            <a:ext cx="2231351" cy="13257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67689" y="6207905"/>
            <a:ext cx="640910" cy="640910"/>
            <a:chOff x="11067688" y="6207904"/>
            <a:chExt cx="640909" cy="6409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7688" y="6207904"/>
              <a:ext cx="640909" cy="6409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14954" y="6379792"/>
            <a:ext cx="584594" cy="3295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" y="1"/>
            <a:ext cx="2415584" cy="10285715"/>
            <a:chOff x="0" y="0"/>
            <a:chExt cx="2415584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7115" y="4654219"/>
              <a:ext cx="2258470" cy="1498282"/>
              <a:chOff x="157115" y="4654219"/>
              <a:chExt cx="2258470" cy="149828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115" y="465421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743" y="4471614"/>
                <a:ext cx="2013997" cy="2013997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1950" y="6314406"/>
              <a:ext cx="630127" cy="687861"/>
              <a:chOff x="671950" y="6314406"/>
              <a:chExt cx="630127" cy="6878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71950" y="6314406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F74F906-D5C6-7ECB-6C36-15F70CFA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2" y="392072"/>
            <a:ext cx="10285085" cy="2161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15534" y="8960818"/>
            <a:ext cx="4413491" cy="686069"/>
            <a:chOff x="2915532" y="8960816"/>
            <a:chExt cx="441349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54" y="8849148"/>
              <a:ext cx="8826982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5532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400" y="8838918"/>
            <a:ext cx="2793821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2087" y="2437007"/>
            <a:ext cx="4775312" cy="6183728"/>
            <a:chOff x="2752086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2086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0951" y="2456056"/>
            <a:ext cx="4775312" cy="6183728"/>
            <a:chOff x="7730950" y="2456054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0950" y="2456054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" y="1"/>
            <a:ext cx="2415584" cy="10285715"/>
            <a:chOff x="0" y="0"/>
            <a:chExt cx="2415584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7115" y="5949457"/>
              <a:ext cx="2258470" cy="1498282"/>
              <a:chOff x="157115" y="5949457"/>
              <a:chExt cx="2258470" cy="149828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7115" y="5949457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663609" y="6352501"/>
              <a:ext cx="630127" cy="687861"/>
              <a:chOff x="663609" y="6352501"/>
              <a:chExt cx="630127" cy="68786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10239" y="6070265"/>
                <a:ext cx="1260253" cy="137572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63609" y="6352501"/>
                <a:ext cx="630127" cy="68786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911862" y="8960818"/>
            <a:ext cx="4413491" cy="686069"/>
            <a:chOff x="7911860" y="8960816"/>
            <a:chExt cx="4413491" cy="68606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6481" y="8849148"/>
              <a:ext cx="8826982" cy="137213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1860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90694" y="8838921"/>
            <a:ext cx="2650277" cy="140948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685715" y="2437007"/>
            <a:ext cx="4775312" cy="6183728"/>
            <a:chOff x="12685714" y="2437006"/>
            <a:chExt cx="4775312" cy="618372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8571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25310" y="8960818"/>
            <a:ext cx="4413491" cy="686069"/>
            <a:chOff x="12925309" y="8960816"/>
            <a:chExt cx="4413491" cy="68606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9931" y="8849148"/>
              <a:ext cx="8826982" cy="1372138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25309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11334" y="8838921"/>
            <a:ext cx="3547220" cy="140948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86C6BD-BDE8-9569-B725-86C9799B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2" y="392072"/>
            <a:ext cx="10285085" cy="2161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15534" y="8960818"/>
            <a:ext cx="4413491" cy="686069"/>
            <a:chOff x="2915532" y="8960816"/>
            <a:chExt cx="441349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54" y="8849148"/>
              <a:ext cx="8826982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5532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400" y="8838918"/>
            <a:ext cx="2793821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2087" y="2437007"/>
            <a:ext cx="4775312" cy="6183728"/>
            <a:chOff x="2752086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2086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0951" y="2456056"/>
            <a:ext cx="4775312" cy="6183728"/>
            <a:chOff x="7730950" y="2456054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0950" y="2456054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1862" y="8960818"/>
            <a:ext cx="4413491" cy="686069"/>
            <a:chOff x="7911860" y="8960816"/>
            <a:chExt cx="441349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6481" y="8849148"/>
              <a:ext cx="8826982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1860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0694" y="8838921"/>
            <a:ext cx="2650277" cy="14094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85715" y="2437007"/>
            <a:ext cx="4775312" cy="6183728"/>
            <a:chOff x="12685714" y="2437006"/>
            <a:chExt cx="4775312" cy="61837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8571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25310" y="8960818"/>
            <a:ext cx="4413491" cy="686069"/>
            <a:chOff x="12925309" y="8960816"/>
            <a:chExt cx="4413491" cy="6860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9931" y="8849148"/>
              <a:ext cx="8826982" cy="137213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25309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11334" y="8838921"/>
            <a:ext cx="3547220" cy="14094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52087" y="2437007"/>
            <a:ext cx="4775312" cy="6171429"/>
            <a:chOff x="2752086" y="2437006"/>
            <a:chExt cx="4775312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6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38350" y="4012893"/>
            <a:ext cx="4467890" cy="32377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28230" y="2437007"/>
            <a:ext cx="4775312" cy="6171429"/>
            <a:chOff x="7728229" y="2437006"/>
            <a:chExt cx="4775312" cy="61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28229" y="2437006"/>
              <a:ext cx="4775312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85715" y="2437007"/>
            <a:ext cx="4775312" cy="6171429"/>
            <a:chOff x="12685714" y="2437006"/>
            <a:chExt cx="4775312" cy="6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571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17216" y="4012892"/>
            <a:ext cx="4535918" cy="32377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78769" y="4191465"/>
            <a:ext cx="4861442" cy="287215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" y="1"/>
            <a:ext cx="2415584" cy="10285715"/>
            <a:chOff x="0" y="0"/>
            <a:chExt cx="2415584" cy="10285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7115" y="5949457"/>
              <a:ext cx="2258470" cy="1498282"/>
              <a:chOff x="157115" y="5949457"/>
              <a:chExt cx="2258470" cy="149828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7115" y="5949457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663609" y="6352501"/>
              <a:ext cx="630127" cy="687861"/>
              <a:chOff x="663609" y="6352501"/>
              <a:chExt cx="630127" cy="68786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10239" y="6070265"/>
                <a:ext cx="1260253" cy="1375721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63609" y="6352501"/>
                <a:ext cx="630127" cy="687861"/>
              </a:xfrm>
              <a:prstGeom prst="rect">
                <a:avLst/>
              </a:prstGeom>
            </p:spPr>
          </p:pic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F690A06-09AA-56D3-B607-E9226B65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2"/>
            <a:ext cx="7613429" cy="24760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6" y="8951294"/>
            <a:ext cx="5845232" cy="686069"/>
            <a:chOff x="2691775" y="8951292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39624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4" y="8825771"/>
            <a:ext cx="4144763" cy="13999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5" y="2437007"/>
            <a:ext cx="4775312" cy="6183728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3" y="2437007"/>
            <a:ext cx="4775312" cy="6183728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3" y="8951294"/>
            <a:ext cx="5845232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69" y="8844817"/>
            <a:ext cx="4278687" cy="14062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14940" y="4189388"/>
            <a:ext cx="2960648" cy="839666"/>
            <a:chOff x="8614939" y="4189387"/>
            <a:chExt cx="2960647" cy="8396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89422" y="3824360"/>
              <a:ext cx="5921293" cy="167933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14939" y="4189387"/>
              <a:ext cx="2960647" cy="8396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1294" y="4290611"/>
            <a:ext cx="652728" cy="652728"/>
            <a:chOff x="8291293" y="4290611"/>
            <a:chExt cx="652728" cy="65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1293" y="4290611"/>
              <a:ext cx="652728" cy="6527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82164" y="4446557"/>
            <a:ext cx="705083" cy="3778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14849" y="4376944"/>
            <a:ext cx="2475093" cy="5679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37006" y="5632478"/>
            <a:ext cx="2805437" cy="825860"/>
            <a:chOff x="8537005" y="5632477"/>
            <a:chExt cx="2805437" cy="8258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88192" y="5273453"/>
              <a:ext cx="5610874" cy="165171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7005" y="5632477"/>
              <a:ext cx="2805437" cy="82585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90687" y="5814992"/>
            <a:ext cx="2196141" cy="5679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67689" y="5731714"/>
            <a:ext cx="640910" cy="640910"/>
            <a:chOff x="11067688" y="5731713"/>
            <a:chExt cx="640909" cy="6409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7688" y="5731713"/>
              <a:ext cx="640909" cy="6409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38669" y="5789317"/>
            <a:ext cx="527312" cy="5699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" y="1"/>
            <a:ext cx="2415584" cy="10285715"/>
            <a:chOff x="0" y="0"/>
            <a:chExt cx="2415584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7115" y="7197076"/>
              <a:ext cx="2258470" cy="1498282"/>
              <a:chOff x="157115" y="7197076"/>
              <a:chExt cx="2258470" cy="149828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115" y="7197076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743" y="4471614"/>
                <a:ext cx="2013997" cy="2013997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1950" y="6314406"/>
              <a:ext cx="630127" cy="687861"/>
              <a:chOff x="671950" y="6314406"/>
              <a:chExt cx="630127" cy="6878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71950" y="6314406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640127" y="7621930"/>
              <a:ext cx="693772" cy="693772"/>
              <a:chOff x="640127" y="7621930"/>
              <a:chExt cx="693772" cy="69377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95129" y="7376932"/>
                <a:ext cx="1387543" cy="1387543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40127" y="7621930"/>
                <a:ext cx="693772" cy="693772"/>
              </a:xfrm>
              <a:prstGeom prst="rect">
                <a:avLst/>
              </a:prstGeom>
            </p:spPr>
          </p:pic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72734FF-30B9-C51B-0A07-37714D31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2" y="392072"/>
            <a:ext cx="9781961" cy="24760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6" y="8951294"/>
            <a:ext cx="5845232" cy="686069"/>
            <a:chOff x="2691775" y="8951292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39624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2" y="8850103"/>
            <a:ext cx="4950792" cy="1411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5" y="2437007"/>
            <a:ext cx="4775312" cy="6183728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3" y="2437007"/>
            <a:ext cx="4775312" cy="6183728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3" y="8951294"/>
            <a:ext cx="5845232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70" y="8850100"/>
            <a:ext cx="5066354" cy="14782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87649" y="5824211"/>
            <a:ext cx="2955753" cy="834128"/>
            <a:chOff x="8387648" y="5824210"/>
            <a:chExt cx="2955753" cy="8341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64216" y="5461591"/>
              <a:ext cx="5911506" cy="166825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7648" y="5824210"/>
              <a:ext cx="2955753" cy="8341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7887" y="6001468"/>
            <a:ext cx="2312702" cy="5679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15308" y="5931715"/>
            <a:ext cx="640910" cy="640910"/>
            <a:chOff x="11115307" y="5931713"/>
            <a:chExt cx="640909" cy="6409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15307" y="5931713"/>
              <a:ext cx="640909" cy="64090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62573" y="6103601"/>
            <a:ext cx="550988" cy="3778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" y="1"/>
            <a:ext cx="2415584" cy="10285715"/>
            <a:chOff x="0" y="0"/>
            <a:chExt cx="2415584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115" y="7197076"/>
              <a:ext cx="2258470" cy="1498282"/>
              <a:chOff x="157115" y="7197076"/>
              <a:chExt cx="2258470" cy="149828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115" y="7197076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5743" y="4471614"/>
                <a:ext cx="2013997" cy="2013997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1950" y="6314406"/>
              <a:ext cx="630127" cy="687861"/>
              <a:chOff x="671950" y="6314406"/>
              <a:chExt cx="630127" cy="68786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71950" y="6314406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640127" y="7621930"/>
              <a:ext cx="693772" cy="693772"/>
              <a:chOff x="640127" y="7621930"/>
              <a:chExt cx="693772" cy="69377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95129" y="7376932"/>
                <a:ext cx="1387543" cy="1387543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40127" y="7621930"/>
                <a:ext cx="693772" cy="693772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8614940" y="3827483"/>
            <a:ext cx="2960648" cy="1589945"/>
            <a:chOff x="8614939" y="3827482"/>
            <a:chExt cx="2960647" cy="15899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38394" y="3136288"/>
              <a:ext cx="5921293" cy="3179890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14939" y="3827482"/>
              <a:ext cx="2960647" cy="15899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91294" y="4290611"/>
            <a:ext cx="652728" cy="652728"/>
            <a:chOff x="8291293" y="4290611"/>
            <a:chExt cx="652728" cy="65272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91293" y="4290611"/>
              <a:ext cx="652728" cy="652728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14849" y="3995992"/>
            <a:ext cx="2409722" cy="134892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13040" y="4353307"/>
            <a:ext cx="579692" cy="60738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99F8703-7B12-C746-54E3-E92E60A9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2" y="392072"/>
            <a:ext cx="9781961" cy="24760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6" y="8951294"/>
            <a:ext cx="5845232" cy="686069"/>
            <a:chOff x="2691775" y="8951292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39624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2" y="8854341"/>
            <a:ext cx="4663887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5" y="2437007"/>
            <a:ext cx="4775312" cy="6183728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3" y="2437007"/>
            <a:ext cx="4775312" cy="6183728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3" y="8951294"/>
            <a:ext cx="5845232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69" y="8854340"/>
            <a:ext cx="4399773" cy="14758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14940" y="4065580"/>
            <a:ext cx="2960648" cy="1102859"/>
            <a:chOff x="8614939" y="4065578"/>
            <a:chExt cx="2960647" cy="11028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6601" y="3586133"/>
              <a:ext cx="5921293" cy="220571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14939" y="4065578"/>
              <a:ext cx="2960647" cy="11028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1294" y="4290611"/>
            <a:ext cx="652728" cy="652728"/>
            <a:chOff x="8291293" y="4290611"/>
            <a:chExt cx="652728" cy="65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1293" y="4290611"/>
              <a:ext cx="652728" cy="6527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13040" y="4353307"/>
            <a:ext cx="579692" cy="6073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5326" y="4253135"/>
            <a:ext cx="2413988" cy="8046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37006" y="5632478"/>
            <a:ext cx="2805437" cy="1243655"/>
            <a:chOff x="8537005" y="5632477"/>
            <a:chExt cx="2805437" cy="12436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15462" y="5091825"/>
              <a:ext cx="5610874" cy="248730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7005" y="5632477"/>
              <a:ext cx="2805437" cy="124365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54241" y="5770355"/>
            <a:ext cx="2189093" cy="10822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67689" y="5922190"/>
            <a:ext cx="640910" cy="640910"/>
            <a:chOff x="11067688" y="5922189"/>
            <a:chExt cx="640909" cy="6409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7688" y="5922189"/>
              <a:ext cx="640909" cy="6409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87941" y="5989316"/>
            <a:ext cx="618569" cy="607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" y="1"/>
            <a:ext cx="2415584" cy="10285715"/>
            <a:chOff x="0" y="0"/>
            <a:chExt cx="2415584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7115" y="7197076"/>
              <a:ext cx="2258470" cy="1498282"/>
              <a:chOff x="157115" y="7197076"/>
              <a:chExt cx="2258470" cy="149828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115" y="7197076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743" y="4471614"/>
                <a:ext cx="2013997" cy="2013997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1950" y="6314406"/>
              <a:ext cx="630127" cy="687861"/>
              <a:chOff x="671950" y="6314406"/>
              <a:chExt cx="630127" cy="6878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71950" y="6314406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640127" y="7621930"/>
              <a:ext cx="693772" cy="693772"/>
              <a:chOff x="640127" y="7621930"/>
              <a:chExt cx="693772" cy="69377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95129" y="7376932"/>
                <a:ext cx="1387543" cy="1387543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40127" y="7621930"/>
                <a:ext cx="693772" cy="693772"/>
              </a:xfrm>
              <a:prstGeom prst="rect">
                <a:avLst/>
              </a:prstGeom>
            </p:spPr>
          </p:pic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3590F6B-E129-80FD-4C18-DDA123FD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75A32A-3888-2F81-A1C9-C18B290A8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8082" y="-57793"/>
            <a:ext cx="16569918" cy="11751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657" y="4947013"/>
            <a:ext cx="1974026" cy="99885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D751B7-EC4C-6ACF-4848-B35E9E9D594A}"/>
              </a:ext>
            </a:extLst>
          </p:cNvPr>
          <p:cNvGrpSpPr/>
          <p:nvPr/>
        </p:nvGrpSpPr>
        <p:grpSpPr>
          <a:xfrm>
            <a:off x="5360698" y="3862897"/>
            <a:ext cx="8100563" cy="1050142"/>
            <a:chOff x="3553101" y="7126748"/>
            <a:chExt cx="8100563" cy="10501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FBB9A3-EDA9-2FE9-0BEF-FF05F9908D6A}"/>
                </a:ext>
              </a:extLst>
            </p:cNvPr>
            <p:cNvSpPr txBox="1"/>
            <p:nvPr/>
          </p:nvSpPr>
          <p:spPr>
            <a:xfrm>
              <a:off x="3553101" y="7126748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6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A6CFBE-770D-3AFC-DF49-C46403E2C484}"/>
                </a:ext>
              </a:extLst>
            </p:cNvPr>
            <p:cNvSpPr txBox="1"/>
            <p:nvPr/>
          </p:nvSpPr>
          <p:spPr>
            <a:xfrm>
              <a:off x="4212203" y="7161227"/>
              <a:ext cx="744146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spc="-150" dirty="0">
                  <a:solidFill>
                    <a:schemeClr val="bg1"/>
                  </a:solidFill>
                </a:rPr>
                <a:t>AI</a:t>
              </a:r>
              <a:r>
                <a:rPr lang="ko-KR" altLang="en-US" sz="6000" b="1" spc="-150" dirty="0">
                  <a:solidFill>
                    <a:schemeClr val="bg1"/>
                  </a:solidFill>
                </a:rPr>
                <a:t> 파트 </a:t>
              </a:r>
              <a:r>
                <a:rPr lang="ko-KR" altLang="en-US" sz="6000" spc="-150" dirty="0">
                  <a:solidFill>
                    <a:schemeClr val="bg1"/>
                  </a:solidFill>
                </a:rPr>
                <a:t>프로젝트 결과 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3E4409-6363-E5FF-7540-300B72F67DA2}"/>
              </a:ext>
            </a:extLst>
          </p:cNvPr>
          <p:cNvSpPr txBox="1"/>
          <p:nvPr/>
        </p:nvSpPr>
        <p:spPr>
          <a:xfrm>
            <a:off x="7281558" y="4878560"/>
            <a:ext cx="9150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AI:</a:t>
            </a:r>
            <a:r>
              <a:rPr lang="ko-KR" altLang="en-US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맑은 고딕"/>
                <a:ea typeface="맑은 고딕"/>
              </a:rPr>
              <a:t>박초은</a:t>
            </a:r>
            <a:r>
              <a:rPr lang="en-US" altLang="ko-KR" sz="200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/>
                <a:ea typeface="맑은 고딕"/>
              </a:rPr>
              <a:t>신우진</a:t>
            </a:r>
            <a:r>
              <a:rPr lang="en-US" altLang="ko-KR" sz="200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맑은 고딕"/>
                <a:ea typeface="맑은 고딕"/>
              </a:rPr>
              <a:t> 이유진</a:t>
            </a:r>
            <a:r>
              <a:rPr lang="en-US" altLang="ko-KR" sz="200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맑은 고딕"/>
                <a:ea typeface="맑은 고딕"/>
              </a:rPr>
              <a:t>장효원</a:t>
            </a:r>
            <a:endParaRPr lang="ko-KR" altLang="en-US" sz="200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51F50932-4EC6-503F-DA14-6F70E34CF792}"/>
              </a:ext>
            </a:extLst>
          </p:cNvPr>
          <p:cNvGrpSpPr/>
          <p:nvPr/>
        </p:nvGrpSpPr>
        <p:grpSpPr>
          <a:xfrm>
            <a:off x="641652" y="2187295"/>
            <a:ext cx="641358" cy="641462"/>
            <a:chOff x="1490008" y="2220720"/>
            <a:chExt cx="641358" cy="641462"/>
          </a:xfrm>
        </p:grpSpPr>
        <p:pic>
          <p:nvPicPr>
            <p:cNvPr id="11" name="Object 24">
              <a:extLst>
                <a:ext uri="{FF2B5EF4-FFF2-40B4-BE49-F238E27FC236}">
                  <a16:creationId xmlns:a16="http://schemas.microsoft.com/office/drawing/2014/main" id="{0EF8FC45-C3BE-1F56-A741-6DEFAC32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9961A7-AC5D-4318-F879-16EDE3AB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3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33" y="4924709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4472237" cy="800219"/>
            <a:chOff x="294640" y="3596640"/>
            <a:chExt cx="4472237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3823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93939"/>
                  </a:solidFill>
                </a:rPr>
                <a:t>AI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7FBB8-87D0-423E-F0B9-53CE468480D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962287" y="5128993"/>
            <a:ext cx="16345030" cy="1386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A26DCE-F14D-7751-9A7E-230C14B56C05}"/>
              </a:ext>
            </a:extLst>
          </p:cNvPr>
          <p:cNvCxnSpPr>
            <a:cxnSpLocks/>
          </p:cNvCxnSpPr>
          <p:nvPr/>
        </p:nvCxnSpPr>
        <p:spPr>
          <a:xfrm flipV="1">
            <a:off x="4037250" y="5196679"/>
            <a:ext cx="0" cy="10799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BDFDA7D-8614-A24B-08DC-6F1A5209AD4E}"/>
              </a:ext>
            </a:extLst>
          </p:cNvPr>
          <p:cNvCxnSpPr>
            <a:cxnSpLocks/>
          </p:cNvCxnSpPr>
          <p:nvPr/>
        </p:nvCxnSpPr>
        <p:spPr>
          <a:xfrm flipV="1">
            <a:off x="6925173" y="2968993"/>
            <a:ext cx="0" cy="2160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0A6FBA4-6A87-1765-A7B5-0276FAC48348}"/>
              </a:ext>
            </a:extLst>
          </p:cNvPr>
          <p:cNvCxnSpPr>
            <a:cxnSpLocks/>
          </p:cNvCxnSpPr>
          <p:nvPr/>
        </p:nvCxnSpPr>
        <p:spPr>
          <a:xfrm flipV="1">
            <a:off x="9108680" y="5128993"/>
            <a:ext cx="0" cy="11382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26F5690-F73C-4B03-86EF-76CA4589E6E1}"/>
              </a:ext>
            </a:extLst>
          </p:cNvPr>
          <p:cNvCxnSpPr>
            <a:cxnSpLocks/>
          </p:cNvCxnSpPr>
          <p:nvPr/>
        </p:nvCxnSpPr>
        <p:spPr>
          <a:xfrm flipV="1">
            <a:off x="12268200" y="2933669"/>
            <a:ext cx="0" cy="2160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0F33906-8917-F5B1-9DD8-36B729D02576}"/>
              </a:ext>
            </a:extLst>
          </p:cNvPr>
          <p:cNvSpPr txBox="1"/>
          <p:nvPr/>
        </p:nvSpPr>
        <p:spPr>
          <a:xfrm>
            <a:off x="12389635" y="2959536"/>
            <a:ext cx="2666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추천 모델 개발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57F0B4-5E39-87B5-0D8D-9FE6D78F3283}"/>
              </a:ext>
            </a:extLst>
          </p:cNvPr>
          <p:cNvSpPr txBox="1"/>
          <p:nvPr/>
        </p:nvSpPr>
        <p:spPr>
          <a:xfrm>
            <a:off x="9238269" y="5618882"/>
            <a:ext cx="2241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API 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B42B73-F7B8-4C5C-6888-FE634762FE91}"/>
              </a:ext>
            </a:extLst>
          </p:cNvPr>
          <p:cNvSpPr txBox="1"/>
          <p:nvPr/>
        </p:nvSpPr>
        <p:spPr>
          <a:xfrm>
            <a:off x="7058725" y="2911664"/>
            <a:ext cx="2194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불용어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제거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8AE372-7482-A628-78FD-A2A708E7F053}"/>
              </a:ext>
            </a:extLst>
          </p:cNvPr>
          <p:cNvSpPr txBox="1"/>
          <p:nvPr/>
        </p:nvSpPr>
        <p:spPr>
          <a:xfrm>
            <a:off x="2343250" y="2796551"/>
            <a:ext cx="39693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영화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 리뷰 </a:t>
            </a:r>
            <a:r>
              <a:rPr lang="ko-KR" alt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크롤링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ED7618-3079-B305-9661-0DE288C3F0C3}"/>
              </a:ext>
            </a:extLst>
          </p:cNvPr>
          <p:cNvCxnSpPr>
            <a:cxnSpLocks/>
          </p:cNvCxnSpPr>
          <p:nvPr/>
        </p:nvCxnSpPr>
        <p:spPr>
          <a:xfrm flipV="1">
            <a:off x="15163800" y="5128993"/>
            <a:ext cx="0" cy="10799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5525D8-F863-F695-EF82-1799177DA5B8}"/>
              </a:ext>
            </a:extLst>
          </p:cNvPr>
          <p:cNvSpPr txBox="1"/>
          <p:nvPr/>
        </p:nvSpPr>
        <p:spPr>
          <a:xfrm>
            <a:off x="15163800" y="5451408"/>
            <a:ext cx="210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 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1507A8E-2D9C-D6DC-3572-B555857486CB}"/>
              </a:ext>
            </a:extLst>
          </p:cNvPr>
          <p:cNvCxnSpPr>
            <a:cxnSpLocks/>
          </p:cNvCxnSpPr>
          <p:nvPr/>
        </p:nvCxnSpPr>
        <p:spPr>
          <a:xfrm>
            <a:off x="2198434" y="2933669"/>
            <a:ext cx="0" cy="2160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8BB158E-549B-2878-F431-70E9C91DDDC9}"/>
              </a:ext>
            </a:extLst>
          </p:cNvPr>
          <p:cNvSpPr txBox="1"/>
          <p:nvPr/>
        </p:nvSpPr>
        <p:spPr>
          <a:xfrm>
            <a:off x="7048918" y="3530702"/>
            <a:ext cx="4204719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불용어</a:t>
            </a:r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리스트를 만들어 영화</a:t>
            </a:r>
            <a:r>
              <a:rPr lang="en-US" altLang="ko-KR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도서 리뷰 데이터에서 </a:t>
            </a:r>
            <a:r>
              <a:rPr lang="ko-KR" altLang="en-US" sz="19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불용어를</a:t>
            </a:r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제거하여 </a:t>
            </a:r>
            <a:r>
              <a:rPr lang="en-US" altLang="ko-KR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CSV </a:t>
            </a:r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파일로 저장한다</a:t>
            </a:r>
            <a:r>
              <a:rPr lang="en-US" altLang="ko-KR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9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2969A6-3E32-1A43-6F02-9C1D5F44AE25}"/>
              </a:ext>
            </a:extLst>
          </p:cNvPr>
          <p:cNvSpPr txBox="1"/>
          <p:nvPr/>
        </p:nvSpPr>
        <p:spPr>
          <a:xfrm>
            <a:off x="2400508" y="3396819"/>
            <a:ext cx="37035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네이버</a:t>
            </a:r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영화를 바탕으로 영화 리뷰 데이터를</a:t>
            </a:r>
            <a:r>
              <a:rPr lang="en-US" altLang="ko-KR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9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알라딘</a:t>
            </a:r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서재를 바탕으로 도서 리뷰 데이터를 </a:t>
            </a:r>
            <a:r>
              <a:rPr lang="ko-KR" altLang="en-US" sz="19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크롤링한다</a:t>
            </a:r>
            <a:r>
              <a:rPr lang="en-US" altLang="ko-KR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9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C46DD-C80C-4F9A-33C5-2A40FB822CC8}"/>
              </a:ext>
            </a:extLst>
          </p:cNvPr>
          <p:cNvSpPr txBox="1"/>
          <p:nvPr/>
        </p:nvSpPr>
        <p:spPr>
          <a:xfrm>
            <a:off x="12420600" y="3553603"/>
            <a:ext cx="388965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영화들의 벡터 평균값을 구하여</a:t>
            </a:r>
            <a:r>
              <a:rPr lang="en-US" altLang="ko-KR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값과 가장 가까운 도서를 추천해준다</a:t>
            </a:r>
            <a:r>
              <a:rPr lang="en-US" altLang="ko-KR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9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01BBB5-2583-4975-FAC9-FE7987D56A2E}"/>
              </a:ext>
            </a:extLst>
          </p:cNvPr>
          <p:cNvSpPr txBox="1"/>
          <p:nvPr/>
        </p:nvSpPr>
        <p:spPr>
          <a:xfrm>
            <a:off x="9281523" y="6169878"/>
            <a:ext cx="34977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Flask </a:t>
            </a:r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프레임워크를 사용하여 </a:t>
            </a:r>
            <a:r>
              <a:rPr lang="en-US" altLang="ko-KR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 API</a:t>
            </a:r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구축</a:t>
            </a:r>
            <a:r>
              <a:rPr lang="en-US" altLang="ko-KR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/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영화와 도서 리뷰 데이터를</a:t>
            </a:r>
            <a:endParaRPr lang="en-US" altLang="ko-KR" sz="19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데이터베이스에 저장한다</a:t>
            </a:r>
            <a:r>
              <a:rPr lang="en-US" altLang="ko-KR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9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9CD885-48F4-23C3-6F6C-BE7C8A2CB55C}"/>
              </a:ext>
            </a:extLst>
          </p:cNvPr>
          <p:cNvSpPr txBox="1"/>
          <p:nvPr/>
        </p:nvSpPr>
        <p:spPr>
          <a:xfrm>
            <a:off x="4158221" y="5658193"/>
            <a:ext cx="2579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형태소 토큰화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0A0851-A037-0DF1-E142-B293C7239B92}"/>
              </a:ext>
            </a:extLst>
          </p:cNvPr>
          <p:cNvSpPr txBox="1"/>
          <p:nvPr/>
        </p:nvSpPr>
        <p:spPr>
          <a:xfrm>
            <a:off x="4188958" y="6244074"/>
            <a:ext cx="337803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50" dirty="0" err="1"/>
              <a:t>KoNLPy</a:t>
            </a:r>
            <a:r>
              <a:rPr lang="en-US" sz="1950" dirty="0"/>
              <a:t> </a:t>
            </a:r>
            <a:r>
              <a:rPr lang="ko-KR" altLang="en-US" sz="1950" dirty="0"/>
              <a:t>패키지를 활용하여 </a:t>
            </a:r>
            <a:r>
              <a:rPr lang="ko-KR" altLang="en-US" sz="1950" dirty="0" err="1"/>
              <a:t>크롤링한</a:t>
            </a:r>
            <a:r>
              <a:rPr lang="ko-KR" altLang="en-US" sz="1950" dirty="0"/>
              <a:t> 리뷰 데이터들을 토큰화한다</a:t>
            </a:r>
            <a:r>
              <a:rPr lang="en-US" altLang="ko-KR" sz="1950" dirty="0"/>
              <a:t>.</a:t>
            </a:r>
            <a:endParaRPr lang="ko-KR" altLang="en-US" sz="19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200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tx2">
                    <a:lumMod val="50000"/>
                  </a:schemeClr>
                </a:solidFill>
              </a:rPr>
              <a:t>구현 과정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92003457-01A6-F45F-FE05-AAD1A547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5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772" y="1930892"/>
            <a:ext cx="1847439" cy="998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4837" y="2064040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pic>
        <p:nvPicPr>
          <p:cNvPr id="8" name="Object 1">
            <a:extLst>
              <a:ext uri="{FF2B5EF4-FFF2-40B4-BE49-F238E27FC236}">
                <a16:creationId xmlns:a16="http://schemas.microsoft.com/office/drawing/2014/main" id="{4F463F8A-54B4-8992-0206-950ACCB91B8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26081"/>
          <a:stretch/>
        </p:blipFill>
        <p:spPr>
          <a:xfrm>
            <a:off x="2835005" y="616186"/>
            <a:ext cx="9228967" cy="216174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FE1B19-BA96-D91C-D7D7-7E002FB5093B}"/>
              </a:ext>
            </a:extLst>
          </p:cNvPr>
          <p:cNvGrpSpPr/>
          <p:nvPr/>
        </p:nvGrpSpPr>
        <p:grpSpPr>
          <a:xfrm>
            <a:off x="3149787" y="3391090"/>
            <a:ext cx="3571349" cy="707886"/>
            <a:chOff x="294640" y="3596640"/>
            <a:chExt cx="3571349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973B3A-5321-903E-B33F-E1132446EDE0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DD195-35D5-0888-AA7D-3451B7FEEC77}"/>
                </a:ext>
              </a:extLst>
            </p:cNvPr>
            <p:cNvSpPr txBox="1"/>
            <p:nvPr/>
          </p:nvSpPr>
          <p:spPr>
            <a:xfrm>
              <a:off x="943394" y="3688973"/>
              <a:ext cx="2922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                                    란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?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9C46D4-636C-5A18-9A91-39331C9FCB09}"/>
              </a:ext>
            </a:extLst>
          </p:cNvPr>
          <p:cNvGrpSpPr/>
          <p:nvPr/>
        </p:nvGrpSpPr>
        <p:grpSpPr>
          <a:xfrm>
            <a:off x="3149787" y="4381928"/>
            <a:ext cx="2255284" cy="707886"/>
            <a:chOff x="294640" y="3596640"/>
            <a:chExt cx="225528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DF18CA-CC8F-CB7A-AD70-6A821EAF587D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2EA6B5-42BD-C3CA-B15E-32F886CD3A93}"/>
                </a:ext>
              </a:extLst>
            </p:cNvPr>
            <p:cNvSpPr txBox="1"/>
            <p:nvPr/>
          </p:nvSpPr>
          <p:spPr>
            <a:xfrm>
              <a:off x="943394" y="3688973"/>
              <a:ext cx="16065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시연 영상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259718-3A90-6FA0-CEB1-825DC48274F3}"/>
              </a:ext>
            </a:extLst>
          </p:cNvPr>
          <p:cNvGrpSpPr/>
          <p:nvPr/>
        </p:nvGrpSpPr>
        <p:grpSpPr>
          <a:xfrm>
            <a:off x="3149787" y="5372766"/>
            <a:ext cx="4821691" cy="707886"/>
            <a:chOff x="294640" y="3596640"/>
            <a:chExt cx="4821691" cy="7078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426F79-C0EA-0E38-2F70-A65AD6304358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77A102-F8A6-5175-614E-2E3B9F6B02B9}"/>
                </a:ext>
              </a:extLst>
            </p:cNvPr>
            <p:cNvSpPr txBox="1"/>
            <p:nvPr/>
          </p:nvSpPr>
          <p:spPr>
            <a:xfrm>
              <a:off x="943394" y="3688973"/>
              <a:ext cx="41729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디자인 파트 프로젝트 결과 </a:t>
              </a:r>
            </a:p>
          </p:txBody>
        </p:sp>
      </p:grpSp>
      <p:pic>
        <p:nvPicPr>
          <p:cNvPr id="41" name="Object 1">
            <a:extLst>
              <a:ext uri="{FF2B5EF4-FFF2-40B4-BE49-F238E27FC236}">
                <a16:creationId xmlns:a16="http://schemas.microsoft.com/office/drawing/2014/main" id="{1241C01D-9904-BFAB-BBDD-994875B4792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26081"/>
          <a:stretch/>
        </p:blipFill>
        <p:spPr>
          <a:xfrm>
            <a:off x="3962400" y="3504198"/>
            <a:ext cx="2066167" cy="483967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11AFE1CF-15B1-DD65-3E28-CB83B4516031}"/>
              </a:ext>
            </a:extLst>
          </p:cNvPr>
          <p:cNvGrpSpPr/>
          <p:nvPr/>
        </p:nvGrpSpPr>
        <p:grpSpPr>
          <a:xfrm>
            <a:off x="3158496" y="6321393"/>
            <a:ext cx="3319678" cy="707886"/>
            <a:chOff x="294640" y="3596640"/>
            <a:chExt cx="3319678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F606F7-BEA0-4FE1-973E-A24774CC77E8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54D9C21-D567-5D04-F56F-E33036AADF75}"/>
                </a:ext>
              </a:extLst>
            </p:cNvPr>
            <p:cNvSpPr txBox="1"/>
            <p:nvPr/>
          </p:nvSpPr>
          <p:spPr>
            <a:xfrm>
              <a:off x="943394" y="3688973"/>
              <a:ext cx="2670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AI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3C26FA1-7BCE-8C08-33C9-DD4D142EC59E}"/>
              </a:ext>
            </a:extLst>
          </p:cNvPr>
          <p:cNvGrpSpPr/>
          <p:nvPr/>
        </p:nvGrpSpPr>
        <p:grpSpPr>
          <a:xfrm>
            <a:off x="3149787" y="7362353"/>
            <a:ext cx="4759175" cy="707886"/>
            <a:chOff x="294640" y="3596640"/>
            <a:chExt cx="4759175" cy="70788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34FBA0-5F0D-EE4F-68D1-D4FD3C848C66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6126748-2B51-D14D-55ED-36E29FFE1BA6}"/>
                </a:ext>
              </a:extLst>
            </p:cNvPr>
            <p:cNvSpPr txBox="1"/>
            <p:nvPr/>
          </p:nvSpPr>
          <p:spPr>
            <a:xfrm>
              <a:off x="943394" y="3688973"/>
              <a:ext cx="41104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6B6A01B-E07C-47F3-8F26-944F6EAE5E42}"/>
              </a:ext>
            </a:extLst>
          </p:cNvPr>
          <p:cNvGrpSpPr/>
          <p:nvPr/>
        </p:nvGrpSpPr>
        <p:grpSpPr>
          <a:xfrm>
            <a:off x="3158496" y="8310980"/>
            <a:ext cx="4079501" cy="707886"/>
            <a:chOff x="294640" y="3596640"/>
            <a:chExt cx="4079501" cy="70788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AA5C80-0B22-3E4A-8493-C47FEE1D80DC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3166FF-E37B-7517-25DF-3B649E8C7701}"/>
                </a:ext>
              </a:extLst>
            </p:cNvPr>
            <p:cNvSpPr txBox="1"/>
            <p:nvPr/>
          </p:nvSpPr>
          <p:spPr>
            <a:xfrm>
              <a:off x="943394" y="3688973"/>
              <a:ext cx="3430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</a:rPr>
                <a:t>백엔드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EC8782F2-C6E1-553E-0609-5703510B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2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33" y="4924709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4472237" cy="800219"/>
            <a:chOff x="294640" y="3596640"/>
            <a:chExt cx="4472237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3823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93939"/>
                  </a:solidFill>
                </a:rPr>
                <a:t>AI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5805E6-1E44-90BE-F657-95CA5A6A0BB2}"/>
              </a:ext>
            </a:extLst>
          </p:cNvPr>
          <p:cNvSpPr/>
          <p:nvPr/>
        </p:nvSpPr>
        <p:spPr>
          <a:xfrm>
            <a:off x="3657600" y="2990627"/>
            <a:ext cx="11658600" cy="5256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658762-930B-C6A8-2C23-D483D9EADD3E}"/>
              </a:ext>
            </a:extLst>
          </p:cNvPr>
          <p:cNvSpPr/>
          <p:nvPr/>
        </p:nvSpPr>
        <p:spPr>
          <a:xfrm>
            <a:off x="3657600" y="2990625"/>
            <a:ext cx="11658600" cy="604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1042CB-3C0A-0FAC-F90A-A034C539FB8E}"/>
              </a:ext>
            </a:extLst>
          </p:cNvPr>
          <p:cNvSpPr txBox="1"/>
          <p:nvPr/>
        </p:nvSpPr>
        <p:spPr>
          <a:xfrm>
            <a:off x="8829650" y="310559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</a:p>
        </p:txBody>
      </p:sp>
      <p:sp>
        <p:nvSpPr>
          <p:cNvPr id="44" name="십자형 43">
            <a:extLst>
              <a:ext uri="{FF2B5EF4-FFF2-40B4-BE49-F238E27FC236}">
                <a16:creationId xmlns:a16="http://schemas.microsoft.com/office/drawing/2014/main" id="{17B0CA3B-F34E-CABA-3044-DBEA39482FCD}"/>
              </a:ext>
            </a:extLst>
          </p:cNvPr>
          <p:cNvSpPr/>
          <p:nvPr/>
        </p:nvSpPr>
        <p:spPr>
          <a:xfrm>
            <a:off x="8435485" y="6119397"/>
            <a:ext cx="1183662" cy="1382685"/>
          </a:xfrm>
          <a:prstGeom prst="plus">
            <a:avLst>
              <a:gd name="adj" fmla="val 3941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02D88-06E5-D653-EB72-E9EF86265814}"/>
              </a:ext>
            </a:extLst>
          </p:cNvPr>
          <p:cNvSpPr txBox="1"/>
          <p:nvPr/>
        </p:nvSpPr>
        <p:spPr>
          <a:xfrm>
            <a:off x="10403794" y="6337647"/>
            <a:ext cx="4127759" cy="79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Tool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Colab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협업 툴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디스코드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깃허브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4DD2189-BA21-FD26-E1F1-478D3201AF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6052" y="3882679"/>
            <a:ext cx="3753167" cy="1498413"/>
          </a:xfrm>
          <a:prstGeom prst="rect">
            <a:avLst/>
          </a:prstGeom>
        </p:spPr>
      </p:pic>
      <p:pic>
        <p:nvPicPr>
          <p:cNvPr id="47" name="그림 46" descr="python image.png">
            <a:extLst>
              <a:ext uri="{FF2B5EF4-FFF2-40B4-BE49-F238E27FC236}">
                <a16:creationId xmlns:a16="http://schemas.microsoft.com/office/drawing/2014/main" id="{AF4D7DC5-8391-7B47-B30F-7CBF8FF96EC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959" t="1785" r="14173" b="2773"/>
          <a:stretch>
            <a:fillRect/>
          </a:stretch>
        </p:blipFill>
        <p:spPr>
          <a:xfrm>
            <a:off x="3881238" y="3858385"/>
            <a:ext cx="1785304" cy="1588153"/>
          </a:xfrm>
          <a:prstGeom prst="rect">
            <a:avLst/>
          </a:prstGeom>
        </p:spPr>
      </p:pic>
      <p:pic>
        <p:nvPicPr>
          <p:cNvPr id="48" name="그림 47" descr="flask image.png">
            <a:extLst>
              <a:ext uri="{FF2B5EF4-FFF2-40B4-BE49-F238E27FC236}">
                <a16:creationId xmlns:a16="http://schemas.microsoft.com/office/drawing/2014/main" id="{F036E50C-14F0-1B8D-315D-FBDE33C2B36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82" t="18285" r="-917" b="22686"/>
          <a:stretch>
            <a:fillRect/>
          </a:stretch>
        </p:blipFill>
        <p:spPr>
          <a:xfrm>
            <a:off x="5887510" y="3894424"/>
            <a:ext cx="2566687" cy="1516074"/>
          </a:xfrm>
          <a:prstGeom prst="rect">
            <a:avLst/>
          </a:prstGeom>
        </p:spPr>
      </p:pic>
      <p:pic>
        <p:nvPicPr>
          <p:cNvPr id="49" name="그림 48" descr="sql api.jfif">
            <a:extLst>
              <a:ext uri="{FF2B5EF4-FFF2-40B4-BE49-F238E27FC236}">
                <a16:creationId xmlns:a16="http://schemas.microsoft.com/office/drawing/2014/main" id="{4F421101-D329-3307-45D3-D90ED77B13A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8568" t="10992" r="13243" b="12725"/>
          <a:stretch>
            <a:fillRect/>
          </a:stretch>
        </p:blipFill>
        <p:spPr>
          <a:xfrm>
            <a:off x="8631036" y="3923838"/>
            <a:ext cx="2199725" cy="138268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C3F9437-7440-7E58-BFDD-72B8FEA3F0F9}"/>
              </a:ext>
            </a:extLst>
          </p:cNvPr>
          <p:cNvSpPr txBox="1"/>
          <p:nvPr/>
        </p:nvSpPr>
        <p:spPr>
          <a:xfrm>
            <a:off x="5379895" y="6522312"/>
            <a:ext cx="2178761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PYTHON, SQL 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51" name="그룹 1008">
            <a:extLst>
              <a:ext uri="{FF2B5EF4-FFF2-40B4-BE49-F238E27FC236}">
                <a16:creationId xmlns:a16="http://schemas.microsoft.com/office/drawing/2014/main" id="{417972E5-355F-1522-3EDA-6CEE409BC261}"/>
              </a:ext>
            </a:extLst>
          </p:cNvPr>
          <p:cNvGrpSpPr/>
          <p:nvPr/>
        </p:nvGrpSpPr>
        <p:grpSpPr>
          <a:xfrm>
            <a:off x="570925" y="2153859"/>
            <a:ext cx="641358" cy="641462"/>
            <a:chOff x="1490008" y="2220720"/>
            <a:chExt cx="641358" cy="641462"/>
          </a:xfrm>
        </p:grpSpPr>
        <p:pic>
          <p:nvPicPr>
            <p:cNvPr id="52" name="Object 24">
              <a:extLst>
                <a:ext uri="{FF2B5EF4-FFF2-40B4-BE49-F238E27FC236}">
                  <a16:creationId xmlns:a16="http://schemas.microsoft.com/office/drawing/2014/main" id="{BF89FADE-7B31-41E4-662B-760E27BAD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00E5418-0A49-2902-E3BC-B8A6CAAB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02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33" y="4924709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4472237" cy="800219"/>
            <a:chOff x="294640" y="3596640"/>
            <a:chExt cx="4472237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3823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93939"/>
                  </a:solidFill>
                </a:rPr>
                <a:t>AI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0C546D9B-AB8C-8D18-AC1C-50C14FF30EC4}"/>
              </a:ext>
            </a:extLst>
          </p:cNvPr>
          <p:cNvSpPr/>
          <p:nvPr/>
        </p:nvSpPr>
        <p:spPr>
          <a:xfrm>
            <a:off x="11128964" y="2478732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052CC-51D9-BCF2-3249-56FEE8D6E87A}"/>
              </a:ext>
            </a:extLst>
          </p:cNvPr>
          <p:cNvSpPr/>
          <p:nvPr/>
        </p:nvSpPr>
        <p:spPr>
          <a:xfrm>
            <a:off x="11457705" y="2478732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69B0D00-86BC-6561-3210-6F1C7E0489DC}"/>
              </a:ext>
            </a:extLst>
          </p:cNvPr>
          <p:cNvSpPr/>
          <p:nvPr/>
        </p:nvSpPr>
        <p:spPr>
          <a:xfrm>
            <a:off x="11786447" y="2478732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69C03B-8802-7EC5-E670-6D48EA4C970C}"/>
              </a:ext>
            </a:extLst>
          </p:cNvPr>
          <p:cNvSpPr/>
          <p:nvPr/>
        </p:nvSpPr>
        <p:spPr>
          <a:xfrm>
            <a:off x="12115188" y="2478732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58F8B3-EF93-E6E5-12D6-584F10EFB03E}"/>
              </a:ext>
            </a:extLst>
          </p:cNvPr>
          <p:cNvSpPr/>
          <p:nvPr/>
        </p:nvSpPr>
        <p:spPr>
          <a:xfrm>
            <a:off x="12443928" y="2478732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7B2BE38-21F3-7D2C-1E55-80BD9B85F0D6}"/>
              </a:ext>
            </a:extLst>
          </p:cNvPr>
          <p:cNvSpPr/>
          <p:nvPr/>
        </p:nvSpPr>
        <p:spPr>
          <a:xfrm>
            <a:off x="12772670" y="2478732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8C2DA9-F631-D9F9-C5AF-EC9170C9D70D}"/>
              </a:ext>
            </a:extLst>
          </p:cNvPr>
          <p:cNvSpPr/>
          <p:nvPr/>
        </p:nvSpPr>
        <p:spPr>
          <a:xfrm>
            <a:off x="13101411" y="2478732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9A474C1-565F-0431-B71A-F2F47B694639}"/>
              </a:ext>
            </a:extLst>
          </p:cNvPr>
          <p:cNvSpPr/>
          <p:nvPr/>
        </p:nvSpPr>
        <p:spPr>
          <a:xfrm>
            <a:off x="13430153" y="2478732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BB7CCD4-A6B7-7202-98B1-A834D1DAB71B}"/>
              </a:ext>
            </a:extLst>
          </p:cNvPr>
          <p:cNvSpPr/>
          <p:nvPr/>
        </p:nvSpPr>
        <p:spPr>
          <a:xfrm>
            <a:off x="13758894" y="2478732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62FB558-F708-B5F9-CF5C-AE809DE86A6E}"/>
              </a:ext>
            </a:extLst>
          </p:cNvPr>
          <p:cNvSpPr/>
          <p:nvPr/>
        </p:nvSpPr>
        <p:spPr>
          <a:xfrm>
            <a:off x="14087636" y="2478732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F480153-5603-4733-DC11-72CEFB601A98}"/>
              </a:ext>
            </a:extLst>
          </p:cNvPr>
          <p:cNvSpPr/>
          <p:nvPr/>
        </p:nvSpPr>
        <p:spPr>
          <a:xfrm>
            <a:off x="11128964" y="2819231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C00670C-BFEA-AA56-ACF3-730741545EAF}"/>
              </a:ext>
            </a:extLst>
          </p:cNvPr>
          <p:cNvSpPr/>
          <p:nvPr/>
        </p:nvSpPr>
        <p:spPr>
          <a:xfrm>
            <a:off x="11457705" y="2819231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7DAC978-B71D-D6DF-0696-548ACD1B5CC7}"/>
              </a:ext>
            </a:extLst>
          </p:cNvPr>
          <p:cNvSpPr/>
          <p:nvPr/>
        </p:nvSpPr>
        <p:spPr>
          <a:xfrm>
            <a:off x="11786447" y="2819231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B139676-3D42-3137-2872-C7CC80FBB1AE}"/>
              </a:ext>
            </a:extLst>
          </p:cNvPr>
          <p:cNvSpPr/>
          <p:nvPr/>
        </p:nvSpPr>
        <p:spPr>
          <a:xfrm>
            <a:off x="12115188" y="2819231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6B298D-FE3E-BF90-A29F-FDAF97BBD73B}"/>
              </a:ext>
            </a:extLst>
          </p:cNvPr>
          <p:cNvSpPr/>
          <p:nvPr/>
        </p:nvSpPr>
        <p:spPr>
          <a:xfrm>
            <a:off x="12443928" y="2819231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118DA0B-85E8-ECCD-4585-240ACECF8F53}"/>
              </a:ext>
            </a:extLst>
          </p:cNvPr>
          <p:cNvSpPr/>
          <p:nvPr/>
        </p:nvSpPr>
        <p:spPr>
          <a:xfrm>
            <a:off x="12772670" y="2819231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317BBB3-B23E-4CC7-F22F-7759878F857F}"/>
              </a:ext>
            </a:extLst>
          </p:cNvPr>
          <p:cNvSpPr/>
          <p:nvPr/>
        </p:nvSpPr>
        <p:spPr>
          <a:xfrm>
            <a:off x="13101411" y="2819231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A5CD272-A0C4-F0C9-FF66-800F33F40C02}"/>
              </a:ext>
            </a:extLst>
          </p:cNvPr>
          <p:cNvSpPr/>
          <p:nvPr/>
        </p:nvSpPr>
        <p:spPr>
          <a:xfrm>
            <a:off x="13430153" y="2819231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15BDACB-C056-D686-8B4F-B140328EBC0C}"/>
              </a:ext>
            </a:extLst>
          </p:cNvPr>
          <p:cNvSpPr/>
          <p:nvPr/>
        </p:nvSpPr>
        <p:spPr>
          <a:xfrm>
            <a:off x="13758894" y="2819231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2B301DA-B860-BFE4-78DE-7539A2505414}"/>
              </a:ext>
            </a:extLst>
          </p:cNvPr>
          <p:cNvSpPr/>
          <p:nvPr/>
        </p:nvSpPr>
        <p:spPr>
          <a:xfrm>
            <a:off x="14087636" y="2819231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AF486DE-0D24-B861-CF6F-212AEB666F7D}"/>
              </a:ext>
            </a:extLst>
          </p:cNvPr>
          <p:cNvSpPr/>
          <p:nvPr/>
        </p:nvSpPr>
        <p:spPr>
          <a:xfrm>
            <a:off x="11128964" y="3159729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ED1E957-874C-16AC-5F3A-F011D4BF3025}"/>
              </a:ext>
            </a:extLst>
          </p:cNvPr>
          <p:cNvSpPr/>
          <p:nvPr/>
        </p:nvSpPr>
        <p:spPr>
          <a:xfrm>
            <a:off x="11457705" y="3159729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8ABF48-4DAC-F82B-92B7-3E1F84FAD8B6}"/>
              </a:ext>
            </a:extLst>
          </p:cNvPr>
          <p:cNvSpPr/>
          <p:nvPr/>
        </p:nvSpPr>
        <p:spPr>
          <a:xfrm>
            <a:off x="11786447" y="3159729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1F722D6-63BD-CB5F-B2C0-12FF00B816DD}"/>
              </a:ext>
            </a:extLst>
          </p:cNvPr>
          <p:cNvSpPr/>
          <p:nvPr/>
        </p:nvSpPr>
        <p:spPr>
          <a:xfrm>
            <a:off x="12115188" y="3159729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18A719C-3AE7-F3B9-ED9C-D6733ECE3610}"/>
              </a:ext>
            </a:extLst>
          </p:cNvPr>
          <p:cNvSpPr/>
          <p:nvPr/>
        </p:nvSpPr>
        <p:spPr>
          <a:xfrm>
            <a:off x="12443928" y="3159729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F90639D-C5A0-8E10-5AB1-6F00E321B0CB}"/>
              </a:ext>
            </a:extLst>
          </p:cNvPr>
          <p:cNvSpPr/>
          <p:nvPr/>
        </p:nvSpPr>
        <p:spPr>
          <a:xfrm>
            <a:off x="12772670" y="3159729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D66BEA7-4ADF-4FB9-8E0D-99E5E7CBACC9}"/>
              </a:ext>
            </a:extLst>
          </p:cNvPr>
          <p:cNvSpPr/>
          <p:nvPr/>
        </p:nvSpPr>
        <p:spPr>
          <a:xfrm>
            <a:off x="13101411" y="3159729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FB9C7D-2A1A-1776-6F7B-37EF5F3765F1}"/>
              </a:ext>
            </a:extLst>
          </p:cNvPr>
          <p:cNvSpPr/>
          <p:nvPr/>
        </p:nvSpPr>
        <p:spPr>
          <a:xfrm>
            <a:off x="13430153" y="3159729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5515FA7-FA05-BC65-5CD1-512F43F52361}"/>
              </a:ext>
            </a:extLst>
          </p:cNvPr>
          <p:cNvSpPr/>
          <p:nvPr/>
        </p:nvSpPr>
        <p:spPr>
          <a:xfrm>
            <a:off x="13758894" y="3159729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903D8E7-54CC-D203-5D5E-4F9F53B7D998}"/>
              </a:ext>
            </a:extLst>
          </p:cNvPr>
          <p:cNvSpPr/>
          <p:nvPr/>
        </p:nvSpPr>
        <p:spPr>
          <a:xfrm>
            <a:off x="14087636" y="3159729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0FF6FFF-05D3-14B9-82A3-855C1808BB59}"/>
              </a:ext>
            </a:extLst>
          </p:cNvPr>
          <p:cNvSpPr/>
          <p:nvPr/>
        </p:nvSpPr>
        <p:spPr>
          <a:xfrm>
            <a:off x="11128964" y="3500228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92" name="타원 991">
            <a:extLst>
              <a:ext uri="{FF2B5EF4-FFF2-40B4-BE49-F238E27FC236}">
                <a16:creationId xmlns:a16="http://schemas.microsoft.com/office/drawing/2014/main" id="{4B760BF7-5824-89B5-53FC-3983358FD339}"/>
              </a:ext>
            </a:extLst>
          </p:cNvPr>
          <p:cNvSpPr/>
          <p:nvPr/>
        </p:nvSpPr>
        <p:spPr>
          <a:xfrm>
            <a:off x="11457705" y="3500228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93" name="타원 992">
            <a:extLst>
              <a:ext uri="{FF2B5EF4-FFF2-40B4-BE49-F238E27FC236}">
                <a16:creationId xmlns:a16="http://schemas.microsoft.com/office/drawing/2014/main" id="{5ED51384-0956-535D-0068-E5B6CC255584}"/>
              </a:ext>
            </a:extLst>
          </p:cNvPr>
          <p:cNvSpPr/>
          <p:nvPr/>
        </p:nvSpPr>
        <p:spPr>
          <a:xfrm>
            <a:off x="11786447" y="3500228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94" name="타원 993">
            <a:extLst>
              <a:ext uri="{FF2B5EF4-FFF2-40B4-BE49-F238E27FC236}">
                <a16:creationId xmlns:a16="http://schemas.microsoft.com/office/drawing/2014/main" id="{D3C1B26A-9033-17CE-7A27-F76DA24E41B5}"/>
              </a:ext>
            </a:extLst>
          </p:cNvPr>
          <p:cNvSpPr/>
          <p:nvPr/>
        </p:nvSpPr>
        <p:spPr>
          <a:xfrm>
            <a:off x="12115188" y="3500228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95" name="타원 994">
            <a:extLst>
              <a:ext uri="{FF2B5EF4-FFF2-40B4-BE49-F238E27FC236}">
                <a16:creationId xmlns:a16="http://schemas.microsoft.com/office/drawing/2014/main" id="{98821A58-C6A2-3984-9598-F80CB4761B69}"/>
              </a:ext>
            </a:extLst>
          </p:cNvPr>
          <p:cNvSpPr/>
          <p:nvPr/>
        </p:nvSpPr>
        <p:spPr>
          <a:xfrm>
            <a:off x="12443928" y="3500228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96" name="타원 995">
            <a:extLst>
              <a:ext uri="{FF2B5EF4-FFF2-40B4-BE49-F238E27FC236}">
                <a16:creationId xmlns:a16="http://schemas.microsoft.com/office/drawing/2014/main" id="{B0232D68-14F5-78EB-6DB2-02968F06B788}"/>
              </a:ext>
            </a:extLst>
          </p:cNvPr>
          <p:cNvSpPr/>
          <p:nvPr/>
        </p:nvSpPr>
        <p:spPr>
          <a:xfrm>
            <a:off x="12772670" y="3500228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97" name="타원 996">
            <a:extLst>
              <a:ext uri="{FF2B5EF4-FFF2-40B4-BE49-F238E27FC236}">
                <a16:creationId xmlns:a16="http://schemas.microsoft.com/office/drawing/2014/main" id="{406AFDEC-8998-9FAC-6810-C0480B85D458}"/>
              </a:ext>
            </a:extLst>
          </p:cNvPr>
          <p:cNvSpPr/>
          <p:nvPr/>
        </p:nvSpPr>
        <p:spPr>
          <a:xfrm>
            <a:off x="13101411" y="3500228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98" name="타원 997">
            <a:extLst>
              <a:ext uri="{FF2B5EF4-FFF2-40B4-BE49-F238E27FC236}">
                <a16:creationId xmlns:a16="http://schemas.microsoft.com/office/drawing/2014/main" id="{D01F7229-DAE3-6D14-F650-8E0C356AF7F2}"/>
              </a:ext>
            </a:extLst>
          </p:cNvPr>
          <p:cNvSpPr/>
          <p:nvPr/>
        </p:nvSpPr>
        <p:spPr>
          <a:xfrm>
            <a:off x="13430153" y="3500228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99" name="타원 998">
            <a:extLst>
              <a:ext uri="{FF2B5EF4-FFF2-40B4-BE49-F238E27FC236}">
                <a16:creationId xmlns:a16="http://schemas.microsoft.com/office/drawing/2014/main" id="{F2856CEE-7B18-B282-82C5-5C93F2EFECED}"/>
              </a:ext>
            </a:extLst>
          </p:cNvPr>
          <p:cNvSpPr/>
          <p:nvPr/>
        </p:nvSpPr>
        <p:spPr>
          <a:xfrm>
            <a:off x="13758894" y="3500228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00" name="타원 999">
            <a:extLst>
              <a:ext uri="{FF2B5EF4-FFF2-40B4-BE49-F238E27FC236}">
                <a16:creationId xmlns:a16="http://schemas.microsoft.com/office/drawing/2014/main" id="{92A20D85-7A2E-4EE0-C2E3-DC7ECD8B8AFD}"/>
              </a:ext>
            </a:extLst>
          </p:cNvPr>
          <p:cNvSpPr/>
          <p:nvPr/>
        </p:nvSpPr>
        <p:spPr>
          <a:xfrm>
            <a:off x="14087636" y="3500228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03" name="타원 1002">
            <a:extLst>
              <a:ext uri="{FF2B5EF4-FFF2-40B4-BE49-F238E27FC236}">
                <a16:creationId xmlns:a16="http://schemas.microsoft.com/office/drawing/2014/main" id="{E1D115AE-49DB-D9AA-708E-6BBDF00A74C1}"/>
              </a:ext>
            </a:extLst>
          </p:cNvPr>
          <p:cNvSpPr/>
          <p:nvPr/>
        </p:nvSpPr>
        <p:spPr>
          <a:xfrm>
            <a:off x="11128964" y="3840726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05" name="타원 1004">
            <a:extLst>
              <a:ext uri="{FF2B5EF4-FFF2-40B4-BE49-F238E27FC236}">
                <a16:creationId xmlns:a16="http://schemas.microsoft.com/office/drawing/2014/main" id="{D216D615-82ED-F1C9-6722-CB1419EDACBE}"/>
              </a:ext>
            </a:extLst>
          </p:cNvPr>
          <p:cNvSpPr/>
          <p:nvPr/>
        </p:nvSpPr>
        <p:spPr>
          <a:xfrm>
            <a:off x="11457705" y="3840726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06" name="타원 1005">
            <a:extLst>
              <a:ext uri="{FF2B5EF4-FFF2-40B4-BE49-F238E27FC236}">
                <a16:creationId xmlns:a16="http://schemas.microsoft.com/office/drawing/2014/main" id="{28BFFAF6-6730-609C-0703-C863530E8F3B}"/>
              </a:ext>
            </a:extLst>
          </p:cNvPr>
          <p:cNvSpPr/>
          <p:nvPr/>
        </p:nvSpPr>
        <p:spPr>
          <a:xfrm>
            <a:off x="11786447" y="3840726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07" name="타원 1006">
            <a:extLst>
              <a:ext uri="{FF2B5EF4-FFF2-40B4-BE49-F238E27FC236}">
                <a16:creationId xmlns:a16="http://schemas.microsoft.com/office/drawing/2014/main" id="{1E6CE4EF-ADB2-C319-5C35-48177F27BEFE}"/>
              </a:ext>
            </a:extLst>
          </p:cNvPr>
          <p:cNvSpPr/>
          <p:nvPr/>
        </p:nvSpPr>
        <p:spPr>
          <a:xfrm>
            <a:off x="12115188" y="3840726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08" name="타원 1007">
            <a:extLst>
              <a:ext uri="{FF2B5EF4-FFF2-40B4-BE49-F238E27FC236}">
                <a16:creationId xmlns:a16="http://schemas.microsoft.com/office/drawing/2014/main" id="{F3A3CD63-8227-EC18-9610-58D05F815218}"/>
              </a:ext>
            </a:extLst>
          </p:cNvPr>
          <p:cNvSpPr/>
          <p:nvPr/>
        </p:nvSpPr>
        <p:spPr>
          <a:xfrm>
            <a:off x="12443928" y="3840726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09" name="타원 1008">
            <a:extLst>
              <a:ext uri="{FF2B5EF4-FFF2-40B4-BE49-F238E27FC236}">
                <a16:creationId xmlns:a16="http://schemas.microsoft.com/office/drawing/2014/main" id="{6B77CA30-A587-01D4-E042-6A2EBD1AF974}"/>
              </a:ext>
            </a:extLst>
          </p:cNvPr>
          <p:cNvSpPr/>
          <p:nvPr/>
        </p:nvSpPr>
        <p:spPr>
          <a:xfrm>
            <a:off x="12772670" y="3840726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10" name="타원 1009">
            <a:extLst>
              <a:ext uri="{FF2B5EF4-FFF2-40B4-BE49-F238E27FC236}">
                <a16:creationId xmlns:a16="http://schemas.microsoft.com/office/drawing/2014/main" id="{12AD3B48-40CE-2CC5-18E6-3AA5371E7398}"/>
              </a:ext>
            </a:extLst>
          </p:cNvPr>
          <p:cNvSpPr/>
          <p:nvPr/>
        </p:nvSpPr>
        <p:spPr>
          <a:xfrm>
            <a:off x="13101411" y="3840726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11" name="타원 1010">
            <a:extLst>
              <a:ext uri="{FF2B5EF4-FFF2-40B4-BE49-F238E27FC236}">
                <a16:creationId xmlns:a16="http://schemas.microsoft.com/office/drawing/2014/main" id="{97BA8D07-6F1B-0E39-4439-D5B9CE297DEA}"/>
              </a:ext>
            </a:extLst>
          </p:cNvPr>
          <p:cNvSpPr/>
          <p:nvPr/>
        </p:nvSpPr>
        <p:spPr>
          <a:xfrm>
            <a:off x="13430153" y="3840726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12" name="타원 1011">
            <a:extLst>
              <a:ext uri="{FF2B5EF4-FFF2-40B4-BE49-F238E27FC236}">
                <a16:creationId xmlns:a16="http://schemas.microsoft.com/office/drawing/2014/main" id="{4D9A0B28-327D-3DFB-84B7-4BF875910AB9}"/>
              </a:ext>
            </a:extLst>
          </p:cNvPr>
          <p:cNvSpPr/>
          <p:nvPr/>
        </p:nvSpPr>
        <p:spPr>
          <a:xfrm>
            <a:off x="13758894" y="3840726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13" name="타원 1012">
            <a:extLst>
              <a:ext uri="{FF2B5EF4-FFF2-40B4-BE49-F238E27FC236}">
                <a16:creationId xmlns:a16="http://schemas.microsoft.com/office/drawing/2014/main" id="{1F9C46C8-8648-9750-BD45-331C60C476BC}"/>
              </a:ext>
            </a:extLst>
          </p:cNvPr>
          <p:cNvSpPr/>
          <p:nvPr/>
        </p:nvSpPr>
        <p:spPr>
          <a:xfrm>
            <a:off x="14087636" y="3840726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14" name="타원 1013">
            <a:extLst>
              <a:ext uri="{FF2B5EF4-FFF2-40B4-BE49-F238E27FC236}">
                <a16:creationId xmlns:a16="http://schemas.microsoft.com/office/drawing/2014/main" id="{82A62DC6-27AF-BED1-D450-FF4D65F5C372}"/>
              </a:ext>
            </a:extLst>
          </p:cNvPr>
          <p:cNvSpPr/>
          <p:nvPr/>
        </p:nvSpPr>
        <p:spPr>
          <a:xfrm>
            <a:off x="11128964" y="41812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15" name="타원 1014">
            <a:extLst>
              <a:ext uri="{FF2B5EF4-FFF2-40B4-BE49-F238E27FC236}">
                <a16:creationId xmlns:a16="http://schemas.microsoft.com/office/drawing/2014/main" id="{FE78CF6C-37AC-1CB6-F7B4-A5CFD5328B03}"/>
              </a:ext>
            </a:extLst>
          </p:cNvPr>
          <p:cNvSpPr/>
          <p:nvPr/>
        </p:nvSpPr>
        <p:spPr>
          <a:xfrm>
            <a:off x="11457705" y="41812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16" name="타원 1015">
            <a:extLst>
              <a:ext uri="{FF2B5EF4-FFF2-40B4-BE49-F238E27FC236}">
                <a16:creationId xmlns:a16="http://schemas.microsoft.com/office/drawing/2014/main" id="{2A519663-EBC2-48C0-2969-B93E607E0D86}"/>
              </a:ext>
            </a:extLst>
          </p:cNvPr>
          <p:cNvSpPr/>
          <p:nvPr/>
        </p:nvSpPr>
        <p:spPr>
          <a:xfrm>
            <a:off x="11786447" y="41812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17" name="타원 1016">
            <a:extLst>
              <a:ext uri="{FF2B5EF4-FFF2-40B4-BE49-F238E27FC236}">
                <a16:creationId xmlns:a16="http://schemas.microsoft.com/office/drawing/2014/main" id="{49D9EA2C-B065-1768-DCB6-EC3C1E4820F9}"/>
              </a:ext>
            </a:extLst>
          </p:cNvPr>
          <p:cNvSpPr/>
          <p:nvPr/>
        </p:nvSpPr>
        <p:spPr>
          <a:xfrm>
            <a:off x="12115188" y="41812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18" name="타원 1017">
            <a:extLst>
              <a:ext uri="{FF2B5EF4-FFF2-40B4-BE49-F238E27FC236}">
                <a16:creationId xmlns:a16="http://schemas.microsoft.com/office/drawing/2014/main" id="{E1195DBC-6526-E6DA-37CE-1F8C411AF4A1}"/>
              </a:ext>
            </a:extLst>
          </p:cNvPr>
          <p:cNvSpPr/>
          <p:nvPr/>
        </p:nvSpPr>
        <p:spPr>
          <a:xfrm>
            <a:off x="12443928" y="41812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19" name="타원 1018">
            <a:extLst>
              <a:ext uri="{FF2B5EF4-FFF2-40B4-BE49-F238E27FC236}">
                <a16:creationId xmlns:a16="http://schemas.microsoft.com/office/drawing/2014/main" id="{AAA07D63-C55A-E62A-5FC0-A1B772EA74D9}"/>
              </a:ext>
            </a:extLst>
          </p:cNvPr>
          <p:cNvSpPr/>
          <p:nvPr/>
        </p:nvSpPr>
        <p:spPr>
          <a:xfrm>
            <a:off x="12772670" y="41812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20" name="타원 1019">
            <a:extLst>
              <a:ext uri="{FF2B5EF4-FFF2-40B4-BE49-F238E27FC236}">
                <a16:creationId xmlns:a16="http://schemas.microsoft.com/office/drawing/2014/main" id="{97C364DF-983E-0812-1C46-4A36825F923C}"/>
              </a:ext>
            </a:extLst>
          </p:cNvPr>
          <p:cNvSpPr/>
          <p:nvPr/>
        </p:nvSpPr>
        <p:spPr>
          <a:xfrm>
            <a:off x="13101411" y="41812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21" name="타원 1020">
            <a:extLst>
              <a:ext uri="{FF2B5EF4-FFF2-40B4-BE49-F238E27FC236}">
                <a16:creationId xmlns:a16="http://schemas.microsoft.com/office/drawing/2014/main" id="{B4FBA44D-CEA7-A4F3-4F83-1F8AF2C96728}"/>
              </a:ext>
            </a:extLst>
          </p:cNvPr>
          <p:cNvSpPr/>
          <p:nvPr/>
        </p:nvSpPr>
        <p:spPr>
          <a:xfrm>
            <a:off x="13430153" y="41812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22" name="타원 1021">
            <a:extLst>
              <a:ext uri="{FF2B5EF4-FFF2-40B4-BE49-F238E27FC236}">
                <a16:creationId xmlns:a16="http://schemas.microsoft.com/office/drawing/2014/main" id="{4CBC3BFB-0AD1-BB52-E332-849E96C46AC7}"/>
              </a:ext>
            </a:extLst>
          </p:cNvPr>
          <p:cNvSpPr/>
          <p:nvPr/>
        </p:nvSpPr>
        <p:spPr>
          <a:xfrm>
            <a:off x="13758894" y="41812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23" name="타원 1022">
            <a:extLst>
              <a:ext uri="{FF2B5EF4-FFF2-40B4-BE49-F238E27FC236}">
                <a16:creationId xmlns:a16="http://schemas.microsoft.com/office/drawing/2014/main" id="{32900E31-FEFB-91C0-5EBA-7F60FD608D12}"/>
              </a:ext>
            </a:extLst>
          </p:cNvPr>
          <p:cNvSpPr/>
          <p:nvPr/>
        </p:nvSpPr>
        <p:spPr>
          <a:xfrm>
            <a:off x="14087636" y="41812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5FC77C0D-EED8-ED21-6FA4-6F61EC85EBAD}"/>
              </a:ext>
            </a:extLst>
          </p:cNvPr>
          <p:cNvSpPr/>
          <p:nvPr/>
        </p:nvSpPr>
        <p:spPr>
          <a:xfrm>
            <a:off x="11128964" y="45217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8073A459-3027-ED00-6192-ED1833D7481D}"/>
              </a:ext>
            </a:extLst>
          </p:cNvPr>
          <p:cNvSpPr/>
          <p:nvPr/>
        </p:nvSpPr>
        <p:spPr>
          <a:xfrm>
            <a:off x="11457705" y="45217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26" name="타원 1025">
            <a:extLst>
              <a:ext uri="{FF2B5EF4-FFF2-40B4-BE49-F238E27FC236}">
                <a16:creationId xmlns:a16="http://schemas.microsoft.com/office/drawing/2014/main" id="{6D020CC3-E291-CB03-0177-FB65C3F63B59}"/>
              </a:ext>
            </a:extLst>
          </p:cNvPr>
          <p:cNvSpPr/>
          <p:nvPr/>
        </p:nvSpPr>
        <p:spPr>
          <a:xfrm>
            <a:off x="11786447" y="45217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E90B5439-8D3C-E774-98DD-ED1244C9A55C}"/>
              </a:ext>
            </a:extLst>
          </p:cNvPr>
          <p:cNvSpPr/>
          <p:nvPr/>
        </p:nvSpPr>
        <p:spPr>
          <a:xfrm>
            <a:off x="12115188" y="45217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28" name="타원 1027">
            <a:extLst>
              <a:ext uri="{FF2B5EF4-FFF2-40B4-BE49-F238E27FC236}">
                <a16:creationId xmlns:a16="http://schemas.microsoft.com/office/drawing/2014/main" id="{7722CB89-69B6-2E36-2524-2E8D5D3A05EC}"/>
              </a:ext>
            </a:extLst>
          </p:cNvPr>
          <p:cNvSpPr/>
          <p:nvPr/>
        </p:nvSpPr>
        <p:spPr>
          <a:xfrm>
            <a:off x="12443928" y="4521725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F009D7AF-722B-451B-B477-183FA39BD895}"/>
              </a:ext>
            </a:extLst>
          </p:cNvPr>
          <p:cNvSpPr/>
          <p:nvPr/>
        </p:nvSpPr>
        <p:spPr>
          <a:xfrm>
            <a:off x="12772670" y="4521725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30" name="타원 1029">
            <a:extLst>
              <a:ext uri="{FF2B5EF4-FFF2-40B4-BE49-F238E27FC236}">
                <a16:creationId xmlns:a16="http://schemas.microsoft.com/office/drawing/2014/main" id="{CA784351-A32D-0E19-5EAE-8D36DED3F153}"/>
              </a:ext>
            </a:extLst>
          </p:cNvPr>
          <p:cNvSpPr/>
          <p:nvPr/>
        </p:nvSpPr>
        <p:spPr>
          <a:xfrm>
            <a:off x="13101411" y="4521725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31" name="타원 1030">
            <a:extLst>
              <a:ext uri="{FF2B5EF4-FFF2-40B4-BE49-F238E27FC236}">
                <a16:creationId xmlns:a16="http://schemas.microsoft.com/office/drawing/2014/main" id="{DF7B1747-D385-5312-7D24-87210D65539F}"/>
              </a:ext>
            </a:extLst>
          </p:cNvPr>
          <p:cNvSpPr/>
          <p:nvPr/>
        </p:nvSpPr>
        <p:spPr>
          <a:xfrm>
            <a:off x="13430153" y="4521725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32" name="타원 1031">
            <a:extLst>
              <a:ext uri="{FF2B5EF4-FFF2-40B4-BE49-F238E27FC236}">
                <a16:creationId xmlns:a16="http://schemas.microsoft.com/office/drawing/2014/main" id="{EC8957D4-6B1C-6A8A-FA8C-39233902BBD1}"/>
              </a:ext>
            </a:extLst>
          </p:cNvPr>
          <p:cNvSpPr/>
          <p:nvPr/>
        </p:nvSpPr>
        <p:spPr>
          <a:xfrm>
            <a:off x="13758894" y="4521725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33" name="타원 1032">
            <a:extLst>
              <a:ext uri="{FF2B5EF4-FFF2-40B4-BE49-F238E27FC236}">
                <a16:creationId xmlns:a16="http://schemas.microsoft.com/office/drawing/2014/main" id="{65158FA3-2F33-5E57-0DBF-A11F7A8F1124}"/>
              </a:ext>
            </a:extLst>
          </p:cNvPr>
          <p:cNvSpPr/>
          <p:nvPr/>
        </p:nvSpPr>
        <p:spPr>
          <a:xfrm>
            <a:off x="14087636" y="4521725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34" name="타원 1033">
            <a:extLst>
              <a:ext uri="{FF2B5EF4-FFF2-40B4-BE49-F238E27FC236}">
                <a16:creationId xmlns:a16="http://schemas.microsoft.com/office/drawing/2014/main" id="{EC868A9D-2FE5-49D9-662C-9ADCA0D2ECC0}"/>
              </a:ext>
            </a:extLst>
          </p:cNvPr>
          <p:cNvSpPr/>
          <p:nvPr/>
        </p:nvSpPr>
        <p:spPr>
          <a:xfrm>
            <a:off x="11128964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35" name="타원 1034">
            <a:extLst>
              <a:ext uri="{FF2B5EF4-FFF2-40B4-BE49-F238E27FC236}">
                <a16:creationId xmlns:a16="http://schemas.microsoft.com/office/drawing/2014/main" id="{3AECA5DF-8DB8-7CDD-3A45-2A717D172009}"/>
              </a:ext>
            </a:extLst>
          </p:cNvPr>
          <p:cNvSpPr/>
          <p:nvPr/>
        </p:nvSpPr>
        <p:spPr>
          <a:xfrm>
            <a:off x="11457705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36" name="타원 1035">
            <a:extLst>
              <a:ext uri="{FF2B5EF4-FFF2-40B4-BE49-F238E27FC236}">
                <a16:creationId xmlns:a16="http://schemas.microsoft.com/office/drawing/2014/main" id="{7BB1D645-33FB-4768-4504-4457399A1BED}"/>
              </a:ext>
            </a:extLst>
          </p:cNvPr>
          <p:cNvSpPr/>
          <p:nvPr/>
        </p:nvSpPr>
        <p:spPr>
          <a:xfrm>
            <a:off x="11786447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37" name="타원 1036">
            <a:extLst>
              <a:ext uri="{FF2B5EF4-FFF2-40B4-BE49-F238E27FC236}">
                <a16:creationId xmlns:a16="http://schemas.microsoft.com/office/drawing/2014/main" id="{50F7AA2B-0A8F-3096-2DBA-B4E994853851}"/>
              </a:ext>
            </a:extLst>
          </p:cNvPr>
          <p:cNvSpPr/>
          <p:nvPr/>
        </p:nvSpPr>
        <p:spPr>
          <a:xfrm>
            <a:off x="12115188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38" name="타원 1037">
            <a:extLst>
              <a:ext uri="{FF2B5EF4-FFF2-40B4-BE49-F238E27FC236}">
                <a16:creationId xmlns:a16="http://schemas.microsoft.com/office/drawing/2014/main" id="{97CD496E-B8F2-2C5A-C17A-E1CFDD7602F1}"/>
              </a:ext>
            </a:extLst>
          </p:cNvPr>
          <p:cNvSpPr/>
          <p:nvPr/>
        </p:nvSpPr>
        <p:spPr>
          <a:xfrm>
            <a:off x="12443928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39" name="타원 1038">
            <a:extLst>
              <a:ext uri="{FF2B5EF4-FFF2-40B4-BE49-F238E27FC236}">
                <a16:creationId xmlns:a16="http://schemas.microsoft.com/office/drawing/2014/main" id="{738B43FF-D5F3-F210-1C60-F986E65AC6BF}"/>
              </a:ext>
            </a:extLst>
          </p:cNvPr>
          <p:cNvSpPr/>
          <p:nvPr/>
        </p:nvSpPr>
        <p:spPr>
          <a:xfrm>
            <a:off x="12772670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40" name="타원 1039">
            <a:extLst>
              <a:ext uri="{FF2B5EF4-FFF2-40B4-BE49-F238E27FC236}">
                <a16:creationId xmlns:a16="http://schemas.microsoft.com/office/drawing/2014/main" id="{66A79017-AF1B-D4BF-0998-8D4250E40874}"/>
              </a:ext>
            </a:extLst>
          </p:cNvPr>
          <p:cNvSpPr/>
          <p:nvPr/>
        </p:nvSpPr>
        <p:spPr>
          <a:xfrm>
            <a:off x="13101411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41" name="타원 1040">
            <a:extLst>
              <a:ext uri="{FF2B5EF4-FFF2-40B4-BE49-F238E27FC236}">
                <a16:creationId xmlns:a16="http://schemas.microsoft.com/office/drawing/2014/main" id="{35D54BA8-29EB-1AFD-EBCD-5C3553D2DC9F}"/>
              </a:ext>
            </a:extLst>
          </p:cNvPr>
          <p:cNvSpPr/>
          <p:nvPr/>
        </p:nvSpPr>
        <p:spPr>
          <a:xfrm>
            <a:off x="13430153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42" name="타원 1041">
            <a:extLst>
              <a:ext uri="{FF2B5EF4-FFF2-40B4-BE49-F238E27FC236}">
                <a16:creationId xmlns:a16="http://schemas.microsoft.com/office/drawing/2014/main" id="{6C305859-144D-8832-DB1B-DD07B26C9A14}"/>
              </a:ext>
            </a:extLst>
          </p:cNvPr>
          <p:cNvSpPr/>
          <p:nvPr/>
        </p:nvSpPr>
        <p:spPr>
          <a:xfrm>
            <a:off x="13758894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37C7AFCD-93E1-D180-6193-F6703D5D9293}"/>
              </a:ext>
            </a:extLst>
          </p:cNvPr>
          <p:cNvSpPr/>
          <p:nvPr/>
        </p:nvSpPr>
        <p:spPr>
          <a:xfrm>
            <a:off x="14087636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44" name="타원 1043">
            <a:extLst>
              <a:ext uri="{FF2B5EF4-FFF2-40B4-BE49-F238E27FC236}">
                <a16:creationId xmlns:a16="http://schemas.microsoft.com/office/drawing/2014/main" id="{1E77226C-5A2C-93DD-C72F-486E8BA9C577}"/>
              </a:ext>
            </a:extLst>
          </p:cNvPr>
          <p:cNvSpPr/>
          <p:nvPr/>
        </p:nvSpPr>
        <p:spPr>
          <a:xfrm>
            <a:off x="11128964" y="5202722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45" name="타원 1044">
            <a:extLst>
              <a:ext uri="{FF2B5EF4-FFF2-40B4-BE49-F238E27FC236}">
                <a16:creationId xmlns:a16="http://schemas.microsoft.com/office/drawing/2014/main" id="{3C4B11CF-8E40-C086-6DE0-88DBEDDEDC03}"/>
              </a:ext>
            </a:extLst>
          </p:cNvPr>
          <p:cNvSpPr/>
          <p:nvPr/>
        </p:nvSpPr>
        <p:spPr>
          <a:xfrm>
            <a:off x="11457705" y="5202722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46" name="타원 1045">
            <a:extLst>
              <a:ext uri="{FF2B5EF4-FFF2-40B4-BE49-F238E27FC236}">
                <a16:creationId xmlns:a16="http://schemas.microsoft.com/office/drawing/2014/main" id="{1B36AA75-B73C-4890-27F2-B89F9C71456A}"/>
              </a:ext>
            </a:extLst>
          </p:cNvPr>
          <p:cNvSpPr/>
          <p:nvPr/>
        </p:nvSpPr>
        <p:spPr>
          <a:xfrm>
            <a:off x="11786447" y="5202722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47" name="타원 1046">
            <a:extLst>
              <a:ext uri="{FF2B5EF4-FFF2-40B4-BE49-F238E27FC236}">
                <a16:creationId xmlns:a16="http://schemas.microsoft.com/office/drawing/2014/main" id="{63B74D06-9E57-4054-3215-8CC881B8516C}"/>
              </a:ext>
            </a:extLst>
          </p:cNvPr>
          <p:cNvSpPr/>
          <p:nvPr/>
        </p:nvSpPr>
        <p:spPr>
          <a:xfrm>
            <a:off x="12115188" y="5202722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48" name="타원 1047">
            <a:extLst>
              <a:ext uri="{FF2B5EF4-FFF2-40B4-BE49-F238E27FC236}">
                <a16:creationId xmlns:a16="http://schemas.microsoft.com/office/drawing/2014/main" id="{FDFB1B37-F5A8-7BE1-B14E-273C1D107F1D}"/>
              </a:ext>
            </a:extLst>
          </p:cNvPr>
          <p:cNvSpPr/>
          <p:nvPr/>
        </p:nvSpPr>
        <p:spPr>
          <a:xfrm>
            <a:off x="12443928" y="5202722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49" name="타원 1048">
            <a:extLst>
              <a:ext uri="{FF2B5EF4-FFF2-40B4-BE49-F238E27FC236}">
                <a16:creationId xmlns:a16="http://schemas.microsoft.com/office/drawing/2014/main" id="{FD30D571-FE39-E095-9DFC-198D76D29A77}"/>
              </a:ext>
            </a:extLst>
          </p:cNvPr>
          <p:cNvSpPr/>
          <p:nvPr/>
        </p:nvSpPr>
        <p:spPr>
          <a:xfrm>
            <a:off x="12772670" y="5202722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50" name="타원 1049">
            <a:extLst>
              <a:ext uri="{FF2B5EF4-FFF2-40B4-BE49-F238E27FC236}">
                <a16:creationId xmlns:a16="http://schemas.microsoft.com/office/drawing/2014/main" id="{9BAD14F8-BEBD-9F4F-87CC-E394255E62C0}"/>
              </a:ext>
            </a:extLst>
          </p:cNvPr>
          <p:cNvSpPr/>
          <p:nvPr/>
        </p:nvSpPr>
        <p:spPr>
          <a:xfrm>
            <a:off x="13101411" y="5202722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51" name="타원 1050">
            <a:extLst>
              <a:ext uri="{FF2B5EF4-FFF2-40B4-BE49-F238E27FC236}">
                <a16:creationId xmlns:a16="http://schemas.microsoft.com/office/drawing/2014/main" id="{E43C2653-81C5-EC37-3F37-F1F341CC47FC}"/>
              </a:ext>
            </a:extLst>
          </p:cNvPr>
          <p:cNvSpPr/>
          <p:nvPr/>
        </p:nvSpPr>
        <p:spPr>
          <a:xfrm>
            <a:off x="13430153" y="5202722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52" name="타원 1051">
            <a:extLst>
              <a:ext uri="{FF2B5EF4-FFF2-40B4-BE49-F238E27FC236}">
                <a16:creationId xmlns:a16="http://schemas.microsoft.com/office/drawing/2014/main" id="{E14F2A4B-A689-C26D-D12B-EF3364155D51}"/>
              </a:ext>
            </a:extLst>
          </p:cNvPr>
          <p:cNvSpPr/>
          <p:nvPr/>
        </p:nvSpPr>
        <p:spPr>
          <a:xfrm>
            <a:off x="13758894" y="5202722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53" name="타원 1052">
            <a:extLst>
              <a:ext uri="{FF2B5EF4-FFF2-40B4-BE49-F238E27FC236}">
                <a16:creationId xmlns:a16="http://schemas.microsoft.com/office/drawing/2014/main" id="{EBB7B9AB-6449-8D8B-52A9-9CE4B73D4C87}"/>
              </a:ext>
            </a:extLst>
          </p:cNvPr>
          <p:cNvSpPr/>
          <p:nvPr/>
        </p:nvSpPr>
        <p:spPr>
          <a:xfrm>
            <a:off x="14087636" y="5202722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54" name="타원 1053">
            <a:extLst>
              <a:ext uri="{FF2B5EF4-FFF2-40B4-BE49-F238E27FC236}">
                <a16:creationId xmlns:a16="http://schemas.microsoft.com/office/drawing/2014/main" id="{DFBADAD8-4535-00C8-92FE-A0568E827EA4}"/>
              </a:ext>
            </a:extLst>
          </p:cNvPr>
          <p:cNvSpPr/>
          <p:nvPr/>
        </p:nvSpPr>
        <p:spPr>
          <a:xfrm>
            <a:off x="11128964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013CCFEA-C2D4-59E7-4AFD-61E9A8E93E55}"/>
              </a:ext>
            </a:extLst>
          </p:cNvPr>
          <p:cNvSpPr/>
          <p:nvPr/>
        </p:nvSpPr>
        <p:spPr>
          <a:xfrm>
            <a:off x="11457705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B8DAA684-47F2-A2CF-E476-39B1D9CB3DD7}"/>
              </a:ext>
            </a:extLst>
          </p:cNvPr>
          <p:cNvSpPr/>
          <p:nvPr/>
        </p:nvSpPr>
        <p:spPr>
          <a:xfrm>
            <a:off x="11786447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57" name="타원 1056">
            <a:extLst>
              <a:ext uri="{FF2B5EF4-FFF2-40B4-BE49-F238E27FC236}">
                <a16:creationId xmlns:a16="http://schemas.microsoft.com/office/drawing/2014/main" id="{62BE7E6A-B0F5-70E8-4B95-770E03282700}"/>
              </a:ext>
            </a:extLst>
          </p:cNvPr>
          <p:cNvSpPr/>
          <p:nvPr/>
        </p:nvSpPr>
        <p:spPr>
          <a:xfrm>
            <a:off x="12115188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58" name="타원 1057">
            <a:extLst>
              <a:ext uri="{FF2B5EF4-FFF2-40B4-BE49-F238E27FC236}">
                <a16:creationId xmlns:a16="http://schemas.microsoft.com/office/drawing/2014/main" id="{D969BEBC-B436-9586-43D6-C562A1F79818}"/>
              </a:ext>
            </a:extLst>
          </p:cNvPr>
          <p:cNvSpPr/>
          <p:nvPr/>
        </p:nvSpPr>
        <p:spPr>
          <a:xfrm>
            <a:off x="12443928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59" name="타원 1058">
            <a:extLst>
              <a:ext uri="{FF2B5EF4-FFF2-40B4-BE49-F238E27FC236}">
                <a16:creationId xmlns:a16="http://schemas.microsoft.com/office/drawing/2014/main" id="{94199ECE-708B-7BC8-710D-112D5E8CA286}"/>
              </a:ext>
            </a:extLst>
          </p:cNvPr>
          <p:cNvSpPr/>
          <p:nvPr/>
        </p:nvSpPr>
        <p:spPr>
          <a:xfrm>
            <a:off x="12772670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60" name="타원 1059">
            <a:extLst>
              <a:ext uri="{FF2B5EF4-FFF2-40B4-BE49-F238E27FC236}">
                <a16:creationId xmlns:a16="http://schemas.microsoft.com/office/drawing/2014/main" id="{1F062CC2-4235-2B0A-A7EA-68A234701803}"/>
              </a:ext>
            </a:extLst>
          </p:cNvPr>
          <p:cNvSpPr/>
          <p:nvPr/>
        </p:nvSpPr>
        <p:spPr>
          <a:xfrm>
            <a:off x="13101411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61" name="타원 1060">
            <a:extLst>
              <a:ext uri="{FF2B5EF4-FFF2-40B4-BE49-F238E27FC236}">
                <a16:creationId xmlns:a16="http://schemas.microsoft.com/office/drawing/2014/main" id="{A1BA9B1E-7CFD-4E51-6E53-6D8282DECBB0}"/>
              </a:ext>
            </a:extLst>
          </p:cNvPr>
          <p:cNvSpPr/>
          <p:nvPr/>
        </p:nvSpPr>
        <p:spPr>
          <a:xfrm>
            <a:off x="13430153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62" name="타원 1061">
            <a:extLst>
              <a:ext uri="{FF2B5EF4-FFF2-40B4-BE49-F238E27FC236}">
                <a16:creationId xmlns:a16="http://schemas.microsoft.com/office/drawing/2014/main" id="{A2395962-D4D7-5005-7D2A-E9CAD000E4E2}"/>
              </a:ext>
            </a:extLst>
          </p:cNvPr>
          <p:cNvSpPr/>
          <p:nvPr/>
        </p:nvSpPr>
        <p:spPr>
          <a:xfrm>
            <a:off x="13758894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63" name="타원 1062">
            <a:extLst>
              <a:ext uri="{FF2B5EF4-FFF2-40B4-BE49-F238E27FC236}">
                <a16:creationId xmlns:a16="http://schemas.microsoft.com/office/drawing/2014/main" id="{25A051AA-F4FB-0E5E-9B64-5BE6AB8B000C}"/>
              </a:ext>
            </a:extLst>
          </p:cNvPr>
          <p:cNvSpPr/>
          <p:nvPr/>
        </p:nvSpPr>
        <p:spPr>
          <a:xfrm>
            <a:off x="14087636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64" name="타원 1063">
            <a:extLst>
              <a:ext uri="{FF2B5EF4-FFF2-40B4-BE49-F238E27FC236}">
                <a16:creationId xmlns:a16="http://schemas.microsoft.com/office/drawing/2014/main" id="{4DC6A8E0-8B9C-91C1-FB12-A75F852961BF}"/>
              </a:ext>
            </a:extLst>
          </p:cNvPr>
          <p:cNvSpPr/>
          <p:nvPr/>
        </p:nvSpPr>
        <p:spPr>
          <a:xfrm>
            <a:off x="4637499" y="2478732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65" name="타원 1064">
            <a:extLst>
              <a:ext uri="{FF2B5EF4-FFF2-40B4-BE49-F238E27FC236}">
                <a16:creationId xmlns:a16="http://schemas.microsoft.com/office/drawing/2014/main" id="{247F2A23-A964-1287-51B0-73079086D2F2}"/>
              </a:ext>
            </a:extLst>
          </p:cNvPr>
          <p:cNvSpPr/>
          <p:nvPr/>
        </p:nvSpPr>
        <p:spPr>
          <a:xfrm>
            <a:off x="4966240" y="2478732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66" name="타원 1065">
            <a:extLst>
              <a:ext uri="{FF2B5EF4-FFF2-40B4-BE49-F238E27FC236}">
                <a16:creationId xmlns:a16="http://schemas.microsoft.com/office/drawing/2014/main" id="{6256CD3D-981C-CC1D-E0A7-F0CF3ED0805C}"/>
              </a:ext>
            </a:extLst>
          </p:cNvPr>
          <p:cNvSpPr/>
          <p:nvPr/>
        </p:nvSpPr>
        <p:spPr>
          <a:xfrm>
            <a:off x="5294982" y="2478732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67" name="타원 1066">
            <a:extLst>
              <a:ext uri="{FF2B5EF4-FFF2-40B4-BE49-F238E27FC236}">
                <a16:creationId xmlns:a16="http://schemas.microsoft.com/office/drawing/2014/main" id="{47EB0E0B-557B-8E5C-12A8-2FCB81564D01}"/>
              </a:ext>
            </a:extLst>
          </p:cNvPr>
          <p:cNvSpPr/>
          <p:nvPr/>
        </p:nvSpPr>
        <p:spPr>
          <a:xfrm>
            <a:off x="5623723" y="2478732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68" name="타원 1067">
            <a:extLst>
              <a:ext uri="{FF2B5EF4-FFF2-40B4-BE49-F238E27FC236}">
                <a16:creationId xmlns:a16="http://schemas.microsoft.com/office/drawing/2014/main" id="{F85E0E7F-CFC5-9282-A519-3025513FA85A}"/>
              </a:ext>
            </a:extLst>
          </p:cNvPr>
          <p:cNvSpPr/>
          <p:nvPr/>
        </p:nvSpPr>
        <p:spPr>
          <a:xfrm>
            <a:off x="5952463" y="2478732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200750C7-89C4-FAC0-8F6E-D06DDFDDB0D2}"/>
              </a:ext>
            </a:extLst>
          </p:cNvPr>
          <p:cNvSpPr/>
          <p:nvPr/>
        </p:nvSpPr>
        <p:spPr>
          <a:xfrm>
            <a:off x="6281205" y="2478732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70" name="타원 1069">
            <a:extLst>
              <a:ext uri="{FF2B5EF4-FFF2-40B4-BE49-F238E27FC236}">
                <a16:creationId xmlns:a16="http://schemas.microsoft.com/office/drawing/2014/main" id="{A928CE49-7AA6-AF61-A89E-0EE5BFD98F19}"/>
              </a:ext>
            </a:extLst>
          </p:cNvPr>
          <p:cNvSpPr/>
          <p:nvPr/>
        </p:nvSpPr>
        <p:spPr>
          <a:xfrm>
            <a:off x="6609946" y="2478732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71" name="타원 1070">
            <a:extLst>
              <a:ext uri="{FF2B5EF4-FFF2-40B4-BE49-F238E27FC236}">
                <a16:creationId xmlns:a16="http://schemas.microsoft.com/office/drawing/2014/main" id="{63F36432-6356-3105-074A-EF551E9B06F0}"/>
              </a:ext>
            </a:extLst>
          </p:cNvPr>
          <p:cNvSpPr/>
          <p:nvPr/>
        </p:nvSpPr>
        <p:spPr>
          <a:xfrm>
            <a:off x="6938688" y="2478732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72" name="타원 1071">
            <a:extLst>
              <a:ext uri="{FF2B5EF4-FFF2-40B4-BE49-F238E27FC236}">
                <a16:creationId xmlns:a16="http://schemas.microsoft.com/office/drawing/2014/main" id="{1BD6E79E-1087-BA9A-8003-82BC17CBE941}"/>
              </a:ext>
            </a:extLst>
          </p:cNvPr>
          <p:cNvSpPr/>
          <p:nvPr/>
        </p:nvSpPr>
        <p:spPr>
          <a:xfrm>
            <a:off x="7267429" y="2478732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73" name="타원 1072">
            <a:extLst>
              <a:ext uri="{FF2B5EF4-FFF2-40B4-BE49-F238E27FC236}">
                <a16:creationId xmlns:a16="http://schemas.microsoft.com/office/drawing/2014/main" id="{9FCCA9A3-0670-31CB-DDF3-953CF6D9D561}"/>
              </a:ext>
            </a:extLst>
          </p:cNvPr>
          <p:cNvSpPr/>
          <p:nvPr/>
        </p:nvSpPr>
        <p:spPr>
          <a:xfrm>
            <a:off x="7596171" y="2478732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74" name="타원 1073">
            <a:extLst>
              <a:ext uri="{FF2B5EF4-FFF2-40B4-BE49-F238E27FC236}">
                <a16:creationId xmlns:a16="http://schemas.microsoft.com/office/drawing/2014/main" id="{A16562EA-570A-EA20-07A1-23D407963DAA}"/>
              </a:ext>
            </a:extLst>
          </p:cNvPr>
          <p:cNvSpPr/>
          <p:nvPr/>
        </p:nvSpPr>
        <p:spPr>
          <a:xfrm>
            <a:off x="4637499" y="2819230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75" name="타원 1074">
            <a:extLst>
              <a:ext uri="{FF2B5EF4-FFF2-40B4-BE49-F238E27FC236}">
                <a16:creationId xmlns:a16="http://schemas.microsoft.com/office/drawing/2014/main" id="{13788C70-90CB-E88F-0FF5-CC3E9F7CCBCE}"/>
              </a:ext>
            </a:extLst>
          </p:cNvPr>
          <p:cNvSpPr/>
          <p:nvPr/>
        </p:nvSpPr>
        <p:spPr>
          <a:xfrm>
            <a:off x="4966240" y="2819230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76" name="타원 1075">
            <a:extLst>
              <a:ext uri="{FF2B5EF4-FFF2-40B4-BE49-F238E27FC236}">
                <a16:creationId xmlns:a16="http://schemas.microsoft.com/office/drawing/2014/main" id="{7BBD6A68-09BD-8A19-09D4-115D1E4845F7}"/>
              </a:ext>
            </a:extLst>
          </p:cNvPr>
          <p:cNvSpPr/>
          <p:nvPr/>
        </p:nvSpPr>
        <p:spPr>
          <a:xfrm>
            <a:off x="5294982" y="2819230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77" name="타원 1076">
            <a:extLst>
              <a:ext uri="{FF2B5EF4-FFF2-40B4-BE49-F238E27FC236}">
                <a16:creationId xmlns:a16="http://schemas.microsoft.com/office/drawing/2014/main" id="{80D742A6-4FBF-985E-18F3-A27115B31C74}"/>
              </a:ext>
            </a:extLst>
          </p:cNvPr>
          <p:cNvSpPr/>
          <p:nvPr/>
        </p:nvSpPr>
        <p:spPr>
          <a:xfrm>
            <a:off x="5623723" y="2819230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0F17C5F4-925C-4C4A-E13F-34C39DBF3F55}"/>
              </a:ext>
            </a:extLst>
          </p:cNvPr>
          <p:cNvSpPr/>
          <p:nvPr/>
        </p:nvSpPr>
        <p:spPr>
          <a:xfrm>
            <a:off x="5952463" y="2819230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79" name="타원 1078">
            <a:extLst>
              <a:ext uri="{FF2B5EF4-FFF2-40B4-BE49-F238E27FC236}">
                <a16:creationId xmlns:a16="http://schemas.microsoft.com/office/drawing/2014/main" id="{B87E1DDD-B4B5-03C5-F897-81544FEFB627}"/>
              </a:ext>
            </a:extLst>
          </p:cNvPr>
          <p:cNvSpPr/>
          <p:nvPr/>
        </p:nvSpPr>
        <p:spPr>
          <a:xfrm>
            <a:off x="6281205" y="2819230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80" name="타원 1079">
            <a:extLst>
              <a:ext uri="{FF2B5EF4-FFF2-40B4-BE49-F238E27FC236}">
                <a16:creationId xmlns:a16="http://schemas.microsoft.com/office/drawing/2014/main" id="{D82661BE-90EB-E2B0-8A01-183E7BCE8882}"/>
              </a:ext>
            </a:extLst>
          </p:cNvPr>
          <p:cNvSpPr/>
          <p:nvPr/>
        </p:nvSpPr>
        <p:spPr>
          <a:xfrm>
            <a:off x="6609946" y="2819230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81" name="타원 1080">
            <a:extLst>
              <a:ext uri="{FF2B5EF4-FFF2-40B4-BE49-F238E27FC236}">
                <a16:creationId xmlns:a16="http://schemas.microsoft.com/office/drawing/2014/main" id="{1F7A17C9-9E66-E775-FCB8-0A46EEE420B1}"/>
              </a:ext>
            </a:extLst>
          </p:cNvPr>
          <p:cNvSpPr/>
          <p:nvPr/>
        </p:nvSpPr>
        <p:spPr>
          <a:xfrm>
            <a:off x="6938688" y="2819230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82" name="타원 1081">
            <a:extLst>
              <a:ext uri="{FF2B5EF4-FFF2-40B4-BE49-F238E27FC236}">
                <a16:creationId xmlns:a16="http://schemas.microsoft.com/office/drawing/2014/main" id="{98511A13-EB04-C84C-A5C2-787C7E1865B8}"/>
              </a:ext>
            </a:extLst>
          </p:cNvPr>
          <p:cNvSpPr/>
          <p:nvPr/>
        </p:nvSpPr>
        <p:spPr>
          <a:xfrm>
            <a:off x="7267429" y="2819230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83" name="타원 1082">
            <a:extLst>
              <a:ext uri="{FF2B5EF4-FFF2-40B4-BE49-F238E27FC236}">
                <a16:creationId xmlns:a16="http://schemas.microsoft.com/office/drawing/2014/main" id="{E01BC3D1-E4D2-BA2B-8866-BCE84D972728}"/>
              </a:ext>
            </a:extLst>
          </p:cNvPr>
          <p:cNvSpPr/>
          <p:nvPr/>
        </p:nvSpPr>
        <p:spPr>
          <a:xfrm>
            <a:off x="7596171" y="2819230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84" name="타원 1083">
            <a:extLst>
              <a:ext uri="{FF2B5EF4-FFF2-40B4-BE49-F238E27FC236}">
                <a16:creationId xmlns:a16="http://schemas.microsoft.com/office/drawing/2014/main" id="{A79C16F8-15C6-FF9C-20E6-68C6E8A7EA38}"/>
              </a:ext>
            </a:extLst>
          </p:cNvPr>
          <p:cNvSpPr/>
          <p:nvPr/>
        </p:nvSpPr>
        <p:spPr>
          <a:xfrm>
            <a:off x="4637499" y="3159729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85" name="타원 1084">
            <a:extLst>
              <a:ext uri="{FF2B5EF4-FFF2-40B4-BE49-F238E27FC236}">
                <a16:creationId xmlns:a16="http://schemas.microsoft.com/office/drawing/2014/main" id="{6893A86E-CF48-4812-D19C-9B028A47A4A6}"/>
              </a:ext>
            </a:extLst>
          </p:cNvPr>
          <p:cNvSpPr/>
          <p:nvPr/>
        </p:nvSpPr>
        <p:spPr>
          <a:xfrm>
            <a:off x="4966240" y="3159729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86" name="타원 1085">
            <a:extLst>
              <a:ext uri="{FF2B5EF4-FFF2-40B4-BE49-F238E27FC236}">
                <a16:creationId xmlns:a16="http://schemas.microsoft.com/office/drawing/2014/main" id="{7D0BA99E-628D-726D-C478-3CD55AD2BFB7}"/>
              </a:ext>
            </a:extLst>
          </p:cNvPr>
          <p:cNvSpPr/>
          <p:nvPr/>
        </p:nvSpPr>
        <p:spPr>
          <a:xfrm>
            <a:off x="5294982" y="3159729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87" name="타원 1086">
            <a:extLst>
              <a:ext uri="{FF2B5EF4-FFF2-40B4-BE49-F238E27FC236}">
                <a16:creationId xmlns:a16="http://schemas.microsoft.com/office/drawing/2014/main" id="{E9FA74BC-94E2-1DE3-E289-B34B088079F1}"/>
              </a:ext>
            </a:extLst>
          </p:cNvPr>
          <p:cNvSpPr/>
          <p:nvPr/>
        </p:nvSpPr>
        <p:spPr>
          <a:xfrm>
            <a:off x="5623723" y="3159729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88" name="타원 1087">
            <a:extLst>
              <a:ext uri="{FF2B5EF4-FFF2-40B4-BE49-F238E27FC236}">
                <a16:creationId xmlns:a16="http://schemas.microsoft.com/office/drawing/2014/main" id="{5748D4E5-2586-D027-B3DA-7322CA1CD6B4}"/>
              </a:ext>
            </a:extLst>
          </p:cNvPr>
          <p:cNvSpPr/>
          <p:nvPr/>
        </p:nvSpPr>
        <p:spPr>
          <a:xfrm>
            <a:off x="5952463" y="3159729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89" name="타원 1088">
            <a:extLst>
              <a:ext uri="{FF2B5EF4-FFF2-40B4-BE49-F238E27FC236}">
                <a16:creationId xmlns:a16="http://schemas.microsoft.com/office/drawing/2014/main" id="{074E9266-A751-9B45-5DB9-ED49C19850BD}"/>
              </a:ext>
            </a:extLst>
          </p:cNvPr>
          <p:cNvSpPr/>
          <p:nvPr/>
        </p:nvSpPr>
        <p:spPr>
          <a:xfrm>
            <a:off x="6281205" y="3159729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0" name="타원 1089">
            <a:extLst>
              <a:ext uri="{FF2B5EF4-FFF2-40B4-BE49-F238E27FC236}">
                <a16:creationId xmlns:a16="http://schemas.microsoft.com/office/drawing/2014/main" id="{9001A7BD-7508-2B87-4760-B56D6259ADD2}"/>
              </a:ext>
            </a:extLst>
          </p:cNvPr>
          <p:cNvSpPr/>
          <p:nvPr/>
        </p:nvSpPr>
        <p:spPr>
          <a:xfrm>
            <a:off x="6609946" y="3159729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1" name="타원 1090">
            <a:extLst>
              <a:ext uri="{FF2B5EF4-FFF2-40B4-BE49-F238E27FC236}">
                <a16:creationId xmlns:a16="http://schemas.microsoft.com/office/drawing/2014/main" id="{436BB58A-B6D3-48A7-79AB-05E950078426}"/>
              </a:ext>
            </a:extLst>
          </p:cNvPr>
          <p:cNvSpPr/>
          <p:nvPr/>
        </p:nvSpPr>
        <p:spPr>
          <a:xfrm>
            <a:off x="6938688" y="3159729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2" name="타원 1091">
            <a:extLst>
              <a:ext uri="{FF2B5EF4-FFF2-40B4-BE49-F238E27FC236}">
                <a16:creationId xmlns:a16="http://schemas.microsoft.com/office/drawing/2014/main" id="{DE010CB1-676D-E512-6198-D494E7B626BA}"/>
              </a:ext>
            </a:extLst>
          </p:cNvPr>
          <p:cNvSpPr/>
          <p:nvPr/>
        </p:nvSpPr>
        <p:spPr>
          <a:xfrm>
            <a:off x="7267429" y="3159729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3" name="타원 1092">
            <a:extLst>
              <a:ext uri="{FF2B5EF4-FFF2-40B4-BE49-F238E27FC236}">
                <a16:creationId xmlns:a16="http://schemas.microsoft.com/office/drawing/2014/main" id="{FEE1CBE2-0B78-5530-083A-013EFF3A56F9}"/>
              </a:ext>
            </a:extLst>
          </p:cNvPr>
          <p:cNvSpPr/>
          <p:nvPr/>
        </p:nvSpPr>
        <p:spPr>
          <a:xfrm>
            <a:off x="7596171" y="3159729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4" name="타원 1093">
            <a:extLst>
              <a:ext uri="{FF2B5EF4-FFF2-40B4-BE49-F238E27FC236}">
                <a16:creationId xmlns:a16="http://schemas.microsoft.com/office/drawing/2014/main" id="{19AFAD9F-5586-6B6E-771D-F6AA08B2BFF4}"/>
              </a:ext>
            </a:extLst>
          </p:cNvPr>
          <p:cNvSpPr/>
          <p:nvPr/>
        </p:nvSpPr>
        <p:spPr>
          <a:xfrm>
            <a:off x="4637499" y="3500227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5" name="타원 1094">
            <a:extLst>
              <a:ext uri="{FF2B5EF4-FFF2-40B4-BE49-F238E27FC236}">
                <a16:creationId xmlns:a16="http://schemas.microsoft.com/office/drawing/2014/main" id="{A9787AE6-8D4D-F55C-4F68-B52BF4356214}"/>
              </a:ext>
            </a:extLst>
          </p:cNvPr>
          <p:cNvSpPr/>
          <p:nvPr/>
        </p:nvSpPr>
        <p:spPr>
          <a:xfrm>
            <a:off x="4966240" y="3500227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6" name="타원 1095">
            <a:extLst>
              <a:ext uri="{FF2B5EF4-FFF2-40B4-BE49-F238E27FC236}">
                <a16:creationId xmlns:a16="http://schemas.microsoft.com/office/drawing/2014/main" id="{5CA8B6E1-64F9-056A-0D7D-FDAA5D7D66F4}"/>
              </a:ext>
            </a:extLst>
          </p:cNvPr>
          <p:cNvSpPr/>
          <p:nvPr/>
        </p:nvSpPr>
        <p:spPr>
          <a:xfrm>
            <a:off x="5294982" y="3500227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7" name="타원 1096">
            <a:extLst>
              <a:ext uri="{FF2B5EF4-FFF2-40B4-BE49-F238E27FC236}">
                <a16:creationId xmlns:a16="http://schemas.microsoft.com/office/drawing/2014/main" id="{B16D71F3-DAAB-A8A5-09B2-861AF2CED406}"/>
              </a:ext>
            </a:extLst>
          </p:cNvPr>
          <p:cNvSpPr/>
          <p:nvPr/>
        </p:nvSpPr>
        <p:spPr>
          <a:xfrm>
            <a:off x="5623723" y="3500227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8" name="타원 1097">
            <a:extLst>
              <a:ext uri="{FF2B5EF4-FFF2-40B4-BE49-F238E27FC236}">
                <a16:creationId xmlns:a16="http://schemas.microsoft.com/office/drawing/2014/main" id="{8E0ABEC7-4365-D774-BB44-848127411738}"/>
              </a:ext>
            </a:extLst>
          </p:cNvPr>
          <p:cNvSpPr/>
          <p:nvPr/>
        </p:nvSpPr>
        <p:spPr>
          <a:xfrm>
            <a:off x="5952463" y="3500227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9" name="타원 1098">
            <a:extLst>
              <a:ext uri="{FF2B5EF4-FFF2-40B4-BE49-F238E27FC236}">
                <a16:creationId xmlns:a16="http://schemas.microsoft.com/office/drawing/2014/main" id="{B57706FB-BEED-A092-65EE-BB57F5CE9B04}"/>
              </a:ext>
            </a:extLst>
          </p:cNvPr>
          <p:cNvSpPr/>
          <p:nvPr/>
        </p:nvSpPr>
        <p:spPr>
          <a:xfrm>
            <a:off x="6281205" y="3500227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0" name="타원 1099">
            <a:extLst>
              <a:ext uri="{FF2B5EF4-FFF2-40B4-BE49-F238E27FC236}">
                <a16:creationId xmlns:a16="http://schemas.microsoft.com/office/drawing/2014/main" id="{D30BFB37-8935-1820-7300-AD7A41B18F7D}"/>
              </a:ext>
            </a:extLst>
          </p:cNvPr>
          <p:cNvSpPr/>
          <p:nvPr/>
        </p:nvSpPr>
        <p:spPr>
          <a:xfrm>
            <a:off x="6609946" y="3500227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1" name="타원 1100">
            <a:extLst>
              <a:ext uri="{FF2B5EF4-FFF2-40B4-BE49-F238E27FC236}">
                <a16:creationId xmlns:a16="http://schemas.microsoft.com/office/drawing/2014/main" id="{9AE69D5D-DA37-225A-B570-4E3605F9BA54}"/>
              </a:ext>
            </a:extLst>
          </p:cNvPr>
          <p:cNvSpPr/>
          <p:nvPr/>
        </p:nvSpPr>
        <p:spPr>
          <a:xfrm>
            <a:off x="6938688" y="3500227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2" name="타원 1101">
            <a:extLst>
              <a:ext uri="{FF2B5EF4-FFF2-40B4-BE49-F238E27FC236}">
                <a16:creationId xmlns:a16="http://schemas.microsoft.com/office/drawing/2014/main" id="{326A0CE5-E20F-F1ED-D8A8-FFF02D8666CE}"/>
              </a:ext>
            </a:extLst>
          </p:cNvPr>
          <p:cNvSpPr/>
          <p:nvPr/>
        </p:nvSpPr>
        <p:spPr>
          <a:xfrm>
            <a:off x="7267429" y="3500227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3" name="타원 1102">
            <a:extLst>
              <a:ext uri="{FF2B5EF4-FFF2-40B4-BE49-F238E27FC236}">
                <a16:creationId xmlns:a16="http://schemas.microsoft.com/office/drawing/2014/main" id="{DD2D8A2E-6CCB-29E6-E1C6-A4A4622A5A7F}"/>
              </a:ext>
            </a:extLst>
          </p:cNvPr>
          <p:cNvSpPr/>
          <p:nvPr/>
        </p:nvSpPr>
        <p:spPr>
          <a:xfrm>
            <a:off x="7596171" y="3500227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4" name="타원 1103">
            <a:extLst>
              <a:ext uri="{FF2B5EF4-FFF2-40B4-BE49-F238E27FC236}">
                <a16:creationId xmlns:a16="http://schemas.microsoft.com/office/drawing/2014/main" id="{B37BB8DC-2F69-3137-B583-1B54024FC98E}"/>
              </a:ext>
            </a:extLst>
          </p:cNvPr>
          <p:cNvSpPr/>
          <p:nvPr/>
        </p:nvSpPr>
        <p:spPr>
          <a:xfrm>
            <a:off x="4637499" y="3840726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5" name="타원 1104">
            <a:extLst>
              <a:ext uri="{FF2B5EF4-FFF2-40B4-BE49-F238E27FC236}">
                <a16:creationId xmlns:a16="http://schemas.microsoft.com/office/drawing/2014/main" id="{DC172147-28B0-0FA2-EA89-577A26F649E0}"/>
              </a:ext>
            </a:extLst>
          </p:cNvPr>
          <p:cNvSpPr/>
          <p:nvPr/>
        </p:nvSpPr>
        <p:spPr>
          <a:xfrm>
            <a:off x="4966240" y="3840726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6" name="타원 1105">
            <a:extLst>
              <a:ext uri="{FF2B5EF4-FFF2-40B4-BE49-F238E27FC236}">
                <a16:creationId xmlns:a16="http://schemas.microsoft.com/office/drawing/2014/main" id="{625CF694-3F37-106E-02D0-31DA2E0A38F9}"/>
              </a:ext>
            </a:extLst>
          </p:cNvPr>
          <p:cNvSpPr/>
          <p:nvPr/>
        </p:nvSpPr>
        <p:spPr>
          <a:xfrm>
            <a:off x="5294982" y="3840726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7" name="타원 1106">
            <a:extLst>
              <a:ext uri="{FF2B5EF4-FFF2-40B4-BE49-F238E27FC236}">
                <a16:creationId xmlns:a16="http://schemas.microsoft.com/office/drawing/2014/main" id="{51ECDA7A-0ABD-4689-090C-EA799AEDB264}"/>
              </a:ext>
            </a:extLst>
          </p:cNvPr>
          <p:cNvSpPr/>
          <p:nvPr/>
        </p:nvSpPr>
        <p:spPr>
          <a:xfrm>
            <a:off x="5623723" y="3840726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8" name="타원 1107">
            <a:extLst>
              <a:ext uri="{FF2B5EF4-FFF2-40B4-BE49-F238E27FC236}">
                <a16:creationId xmlns:a16="http://schemas.microsoft.com/office/drawing/2014/main" id="{17374F9E-AF9B-0765-628F-669464428755}"/>
              </a:ext>
            </a:extLst>
          </p:cNvPr>
          <p:cNvSpPr/>
          <p:nvPr/>
        </p:nvSpPr>
        <p:spPr>
          <a:xfrm>
            <a:off x="5952463" y="3840726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9" name="타원 1108">
            <a:extLst>
              <a:ext uri="{FF2B5EF4-FFF2-40B4-BE49-F238E27FC236}">
                <a16:creationId xmlns:a16="http://schemas.microsoft.com/office/drawing/2014/main" id="{3618F747-98B0-6E20-95FC-F0D061A1B288}"/>
              </a:ext>
            </a:extLst>
          </p:cNvPr>
          <p:cNvSpPr/>
          <p:nvPr/>
        </p:nvSpPr>
        <p:spPr>
          <a:xfrm>
            <a:off x="6281205" y="3840726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10" name="타원 1109">
            <a:extLst>
              <a:ext uri="{FF2B5EF4-FFF2-40B4-BE49-F238E27FC236}">
                <a16:creationId xmlns:a16="http://schemas.microsoft.com/office/drawing/2014/main" id="{1816FAFA-5AF3-3714-8D0A-2CB13476F053}"/>
              </a:ext>
            </a:extLst>
          </p:cNvPr>
          <p:cNvSpPr/>
          <p:nvPr/>
        </p:nvSpPr>
        <p:spPr>
          <a:xfrm>
            <a:off x="6609946" y="3840726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11" name="타원 1110">
            <a:extLst>
              <a:ext uri="{FF2B5EF4-FFF2-40B4-BE49-F238E27FC236}">
                <a16:creationId xmlns:a16="http://schemas.microsoft.com/office/drawing/2014/main" id="{589F86D8-29B1-00A8-1E3C-FEF7E7A8ABF4}"/>
              </a:ext>
            </a:extLst>
          </p:cNvPr>
          <p:cNvSpPr/>
          <p:nvPr/>
        </p:nvSpPr>
        <p:spPr>
          <a:xfrm>
            <a:off x="6938688" y="3840726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12" name="타원 1111">
            <a:extLst>
              <a:ext uri="{FF2B5EF4-FFF2-40B4-BE49-F238E27FC236}">
                <a16:creationId xmlns:a16="http://schemas.microsoft.com/office/drawing/2014/main" id="{C9E57BAF-EF56-625E-9679-4D182D18944A}"/>
              </a:ext>
            </a:extLst>
          </p:cNvPr>
          <p:cNvSpPr/>
          <p:nvPr/>
        </p:nvSpPr>
        <p:spPr>
          <a:xfrm>
            <a:off x="7267429" y="3840726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13" name="타원 1112">
            <a:extLst>
              <a:ext uri="{FF2B5EF4-FFF2-40B4-BE49-F238E27FC236}">
                <a16:creationId xmlns:a16="http://schemas.microsoft.com/office/drawing/2014/main" id="{AD973AD3-9098-1425-E25B-74FC6FA9D9C8}"/>
              </a:ext>
            </a:extLst>
          </p:cNvPr>
          <p:cNvSpPr/>
          <p:nvPr/>
        </p:nvSpPr>
        <p:spPr>
          <a:xfrm>
            <a:off x="7596171" y="3840726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14" name="타원 1113">
            <a:extLst>
              <a:ext uri="{FF2B5EF4-FFF2-40B4-BE49-F238E27FC236}">
                <a16:creationId xmlns:a16="http://schemas.microsoft.com/office/drawing/2014/main" id="{AB3DCF4F-85A4-4F33-E2DB-A7828AAE7516}"/>
              </a:ext>
            </a:extLst>
          </p:cNvPr>
          <p:cNvSpPr/>
          <p:nvPr/>
        </p:nvSpPr>
        <p:spPr>
          <a:xfrm>
            <a:off x="4637499" y="41812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15" name="타원 1114">
            <a:extLst>
              <a:ext uri="{FF2B5EF4-FFF2-40B4-BE49-F238E27FC236}">
                <a16:creationId xmlns:a16="http://schemas.microsoft.com/office/drawing/2014/main" id="{E7F7560D-766A-C7E0-641D-2F4506BFA72B}"/>
              </a:ext>
            </a:extLst>
          </p:cNvPr>
          <p:cNvSpPr/>
          <p:nvPr/>
        </p:nvSpPr>
        <p:spPr>
          <a:xfrm>
            <a:off x="4966240" y="41812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16" name="타원 1115">
            <a:extLst>
              <a:ext uri="{FF2B5EF4-FFF2-40B4-BE49-F238E27FC236}">
                <a16:creationId xmlns:a16="http://schemas.microsoft.com/office/drawing/2014/main" id="{59B10AA6-514F-1217-5D94-3F24C03FE868}"/>
              </a:ext>
            </a:extLst>
          </p:cNvPr>
          <p:cNvSpPr/>
          <p:nvPr/>
        </p:nvSpPr>
        <p:spPr>
          <a:xfrm>
            <a:off x="5294982" y="41812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17" name="타원 1116">
            <a:extLst>
              <a:ext uri="{FF2B5EF4-FFF2-40B4-BE49-F238E27FC236}">
                <a16:creationId xmlns:a16="http://schemas.microsoft.com/office/drawing/2014/main" id="{A7F6D7FD-4A9C-CA1A-41B0-66B224E86907}"/>
              </a:ext>
            </a:extLst>
          </p:cNvPr>
          <p:cNvSpPr/>
          <p:nvPr/>
        </p:nvSpPr>
        <p:spPr>
          <a:xfrm>
            <a:off x="5623723" y="41812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18" name="타원 1117">
            <a:extLst>
              <a:ext uri="{FF2B5EF4-FFF2-40B4-BE49-F238E27FC236}">
                <a16:creationId xmlns:a16="http://schemas.microsoft.com/office/drawing/2014/main" id="{D64F164A-47A3-EA43-88ED-65777A32870B}"/>
              </a:ext>
            </a:extLst>
          </p:cNvPr>
          <p:cNvSpPr/>
          <p:nvPr/>
        </p:nvSpPr>
        <p:spPr>
          <a:xfrm>
            <a:off x="5952463" y="41812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19" name="타원 1118">
            <a:extLst>
              <a:ext uri="{FF2B5EF4-FFF2-40B4-BE49-F238E27FC236}">
                <a16:creationId xmlns:a16="http://schemas.microsoft.com/office/drawing/2014/main" id="{6CAC77C4-F18E-1D93-E3E2-E37019C19A83}"/>
              </a:ext>
            </a:extLst>
          </p:cNvPr>
          <p:cNvSpPr/>
          <p:nvPr/>
        </p:nvSpPr>
        <p:spPr>
          <a:xfrm>
            <a:off x="6281205" y="41812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20" name="타원 1119">
            <a:extLst>
              <a:ext uri="{FF2B5EF4-FFF2-40B4-BE49-F238E27FC236}">
                <a16:creationId xmlns:a16="http://schemas.microsoft.com/office/drawing/2014/main" id="{971106FF-9961-9AA4-AB8F-6EB34A7FF4DA}"/>
              </a:ext>
            </a:extLst>
          </p:cNvPr>
          <p:cNvSpPr/>
          <p:nvPr/>
        </p:nvSpPr>
        <p:spPr>
          <a:xfrm>
            <a:off x="6609946" y="41812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21" name="타원 1120">
            <a:extLst>
              <a:ext uri="{FF2B5EF4-FFF2-40B4-BE49-F238E27FC236}">
                <a16:creationId xmlns:a16="http://schemas.microsoft.com/office/drawing/2014/main" id="{FFC9374B-E41C-F433-C1F5-4CE36355B2E0}"/>
              </a:ext>
            </a:extLst>
          </p:cNvPr>
          <p:cNvSpPr/>
          <p:nvPr/>
        </p:nvSpPr>
        <p:spPr>
          <a:xfrm>
            <a:off x="6938688" y="41812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22" name="타원 1121">
            <a:extLst>
              <a:ext uri="{FF2B5EF4-FFF2-40B4-BE49-F238E27FC236}">
                <a16:creationId xmlns:a16="http://schemas.microsoft.com/office/drawing/2014/main" id="{DE73EF0E-7B0A-6D28-CC08-14BB9395396B}"/>
              </a:ext>
            </a:extLst>
          </p:cNvPr>
          <p:cNvSpPr/>
          <p:nvPr/>
        </p:nvSpPr>
        <p:spPr>
          <a:xfrm>
            <a:off x="7267429" y="41812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23" name="타원 1122">
            <a:extLst>
              <a:ext uri="{FF2B5EF4-FFF2-40B4-BE49-F238E27FC236}">
                <a16:creationId xmlns:a16="http://schemas.microsoft.com/office/drawing/2014/main" id="{147963F4-F7C3-F905-7BBE-D6FD01140214}"/>
              </a:ext>
            </a:extLst>
          </p:cNvPr>
          <p:cNvSpPr/>
          <p:nvPr/>
        </p:nvSpPr>
        <p:spPr>
          <a:xfrm>
            <a:off x="7596171" y="41812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24" name="타원 1123">
            <a:extLst>
              <a:ext uri="{FF2B5EF4-FFF2-40B4-BE49-F238E27FC236}">
                <a16:creationId xmlns:a16="http://schemas.microsoft.com/office/drawing/2014/main" id="{A964F6EF-5BCD-8C82-379E-B0FE08B08BAB}"/>
              </a:ext>
            </a:extLst>
          </p:cNvPr>
          <p:cNvSpPr/>
          <p:nvPr/>
        </p:nvSpPr>
        <p:spPr>
          <a:xfrm>
            <a:off x="4637499" y="45217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25" name="타원 1124">
            <a:extLst>
              <a:ext uri="{FF2B5EF4-FFF2-40B4-BE49-F238E27FC236}">
                <a16:creationId xmlns:a16="http://schemas.microsoft.com/office/drawing/2014/main" id="{3A3B2133-295A-8CC9-FF18-7CE9ECCD59AF}"/>
              </a:ext>
            </a:extLst>
          </p:cNvPr>
          <p:cNvSpPr/>
          <p:nvPr/>
        </p:nvSpPr>
        <p:spPr>
          <a:xfrm>
            <a:off x="4966240" y="45217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26" name="타원 1125">
            <a:extLst>
              <a:ext uri="{FF2B5EF4-FFF2-40B4-BE49-F238E27FC236}">
                <a16:creationId xmlns:a16="http://schemas.microsoft.com/office/drawing/2014/main" id="{F7C714C1-7286-6C1E-A9E8-AF48D58BA1D6}"/>
              </a:ext>
            </a:extLst>
          </p:cNvPr>
          <p:cNvSpPr/>
          <p:nvPr/>
        </p:nvSpPr>
        <p:spPr>
          <a:xfrm>
            <a:off x="5294982" y="45217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27" name="타원 1126">
            <a:extLst>
              <a:ext uri="{FF2B5EF4-FFF2-40B4-BE49-F238E27FC236}">
                <a16:creationId xmlns:a16="http://schemas.microsoft.com/office/drawing/2014/main" id="{C6848159-7288-EAA1-FD47-CF0B3E03B212}"/>
              </a:ext>
            </a:extLst>
          </p:cNvPr>
          <p:cNvSpPr/>
          <p:nvPr/>
        </p:nvSpPr>
        <p:spPr>
          <a:xfrm>
            <a:off x="5623723" y="45217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28" name="타원 1127">
            <a:extLst>
              <a:ext uri="{FF2B5EF4-FFF2-40B4-BE49-F238E27FC236}">
                <a16:creationId xmlns:a16="http://schemas.microsoft.com/office/drawing/2014/main" id="{5A5AFB42-467F-24D8-1789-71E21F1FA6D1}"/>
              </a:ext>
            </a:extLst>
          </p:cNvPr>
          <p:cNvSpPr/>
          <p:nvPr/>
        </p:nvSpPr>
        <p:spPr>
          <a:xfrm>
            <a:off x="5952463" y="45217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29" name="타원 1128">
            <a:extLst>
              <a:ext uri="{FF2B5EF4-FFF2-40B4-BE49-F238E27FC236}">
                <a16:creationId xmlns:a16="http://schemas.microsoft.com/office/drawing/2014/main" id="{AAC0D141-8F06-F9DE-16BA-C34A900D9D68}"/>
              </a:ext>
            </a:extLst>
          </p:cNvPr>
          <p:cNvSpPr/>
          <p:nvPr/>
        </p:nvSpPr>
        <p:spPr>
          <a:xfrm>
            <a:off x="6281205" y="45217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30" name="타원 1129">
            <a:extLst>
              <a:ext uri="{FF2B5EF4-FFF2-40B4-BE49-F238E27FC236}">
                <a16:creationId xmlns:a16="http://schemas.microsoft.com/office/drawing/2014/main" id="{A0FEED75-4925-B849-C80F-7DD3968B0588}"/>
              </a:ext>
            </a:extLst>
          </p:cNvPr>
          <p:cNvSpPr/>
          <p:nvPr/>
        </p:nvSpPr>
        <p:spPr>
          <a:xfrm>
            <a:off x="6609946" y="45217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31" name="타원 1130">
            <a:extLst>
              <a:ext uri="{FF2B5EF4-FFF2-40B4-BE49-F238E27FC236}">
                <a16:creationId xmlns:a16="http://schemas.microsoft.com/office/drawing/2014/main" id="{739217BD-D969-B1DF-7B72-DC03E7C5EF4B}"/>
              </a:ext>
            </a:extLst>
          </p:cNvPr>
          <p:cNvSpPr/>
          <p:nvPr/>
        </p:nvSpPr>
        <p:spPr>
          <a:xfrm>
            <a:off x="6938688" y="45217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32" name="타원 1131">
            <a:extLst>
              <a:ext uri="{FF2B5EF4-FFF2-40B4-BE49-F238E27FC236}">
                <a16:creationId xmlns:a16="http://schemas.microsoft.com/office/drawing/2014/main" id="{FD322907-AFEE-6BA2-FC4F-A99DFBCE2406}"/>
              </a:ext>
            </a:extLst>
          </p:cNvPr>
          <p:cNvSpPr/>
          <p:nvPr/>
        </p:nvSpPr>
        <p:spPr>
          <a:xfrm>
            <a:off x="7267429" y="45217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33" name="타원 1132">
            <a:extLst>
              <a:ext uri="{FF2B5EF4-FFF2-40B4-BE49-F238E27FC236}">
                <a16:creationId xmlns:a16="http://schemas.microsoft.com/office/drawing/2014/main" id="{C0B611CE-90DD-CE4E-E44A-5FAA550F9378}"/>
              </a:ext>
            </a:extLst>
          </p:cNvPr>
          <p:cNvSpPr/>
          <p:nvPr/>
        </p:nvSpPr>
        <p:spPr>
          <a:xfrm>
            <a:off x="7596171" y="4521724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34" name="타원 1133">
            <a:extLst>
              <a:ext uri="{FF2B5EF4-FFF2-40B4-BE49-F238E27FC236}">
                <a16:creationId xmlns:a16="http://schemas.microsoft.com/office/drawing/2014/main" id="{928AC9F5-64B8-6A07-7668-71B6CDB7BD12}"/>
              </a:ext>
            </a:extLst>
          </p:cNvPr>
          <p:cNvSpPr/>
          <p:nvPr/>
        </p:nvSpPr>
        <p:spPr>
          <a:xfrm>
            <a:off x="4637499" y="4862223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35" name="타원 1134">
            <a:extLst>
              <a:ext uri="{FF2B5EF4-FFF2-40B4-BE49-F238E27FC236}">
                <a16:creationId xmlns:a16="http://schemas.microsoft.com/office/drawing/2014/main" id="{0921898A-B2DB-B1E2-9648-C99F25B6CA66}"/>
              </a:ext>
            </a:extLst>
          </p:cNvPr>
          <p:cNvSpPr/>
          <p:nvPr/>
        </p:nvSpPr>
        <p:spPr>
          <a:xfrm>
            <a:off x="4966240" y="4862223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36" name="타원 1135">
            <a:extLst>
              <a:ext uri="{FF2B5EF4-FFF2-40B4-BE49-F238E27FC236}">
                <a16:creationId xmlns:a16="http://schemas.microsoft.com/office/drawing/2014/main" id="{2B133039-E5F4-16C9-8CE9-42D2D6E615A0}"/>
              </a:ext>
            </a:extLst>
          </p:cNvPr>
          <p:cNvSpPr/>
          <p:nvPr/>
        </p:nvSpPr>
        <p:spPr>
          <a:xfrm>
            <a:off x="5294982" y="4862223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37" name="타원 1136">
            <a:extLst>
              <a:ext uri="{FF2B5EF4-FFF2-40B4-BE49-F238E27FC236}">
                <a16:creationId xmlns:a16="http://schemas.microsoft.com/office/drawing/2014/main" id="{E6E1A249-7523-C44D-E11C-4CD92EF8C575}"/>
              </a:ext>
            </a:extLst>
          </p:cNvPr>
          <p:cNvSpPr/>
          <p:nvPr/>
        </p:nvSpPr>
        <p:spPr>
          <a:xfrm>
            <a:off x="5623723" y="4862223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38" name="타원 1137">
            <a:extLst>
              <a:ext uri="{FF2B5EF4-FFF2-40B4-BE49-F238E27FC236}">
                <a16:creationId xmlns:a16="http://schemas.microsoft.com/office/drawing/2014/main" id="{CD052BFB-2ECF-198F-0B63-4C4324D08079}"/>
              </a:ext>
            </a:extLst>
          </p:cNvPr>
          <p:cNvSpPr/>
          <p:nvPr/>
        </p:nvSpPr>
        <p:spPr>
          <a:xfrm>
            <a:off x="5952463" y="4862223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39" name="타원 1138">
            <a:extLst>
              <a:ext uri="{FF2B5EF4-FFF2-40B4-BE49-F238E27FC236}">
                <a16:creationId xmlns:a16="http://schemas.microsoft.com/office/drawing/2014/main" id="{2910F619-588C-8597-207B-875D49B8A5EA}"/>
              </a:ext>
            </a:extLst>
          </p:cNvPr>
          <p:cNvSpPr/>
          <p:nvPr/>
        </p:nvSpPr>
        <p:spPr>
          <a:xfrm>
            <a:off x="6281205" y="4862223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40" name="타원 1139">
            <a:extLst>
              <a:ext uri="{FF2B5EF4-FFF2-40B4-BE49-F238E27FC236}">
                <a16:creationId xmlns:a16="http://schemas.microsoft.com/office/drawing/2014/main" id="{E0FA8920-FD67-A49A-348F-03C1EA2D99CE}"/>
              </a:ext>
            </a:extLst>
          </p:cNvPr>
          <p:cNvSpPr/>
          <p:nvPr/>
        </p:nvSpPr>
        <p:spPr>
          <a:xfrm>
            <a:off x="6609946" y="4862223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41" name="타원 1140">
            <a:extLst>
              <a:ext uri="{FF2B5EF4-FFF2-40B4-BE49-F238E27FC236}">
                <a16:creationId xmlns:a16="http://schemas.microsoft.com/office/drawing/2014/main" id="{384BD18C-49AA-0DB4-38A0-2FF6C8299BB4}"/>
              </a:ext>
            </a:extLst>
          </p:cNvPr>
          <p:cNvSpPr/>
          <p:nvPr/>
        </p:nvSpPr>
        <p:spPr>
          <a:xfrm>
            <a:off x="6938688" y="4862223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42" name="타원 1141">
            <a:extLst>
              <a:ext uri="{FF2B5EF4-FFF2-40B4-BE49-F238E27FC236}">
                <a16:creationId xmlns:a16="http://schemas.microsoft.com/office/drawing/2014/main" id="{AC96BD2B-EC65-E6F4-1484-55BD65FD421C}"/>
              </a:ext>
            </a:extLst>
          </p:cNvPr>
          <p:cNvSpPr/>
          <p:nvPr/>
        </p:nvSpPr>
        <p:spPr>
          <a:xfrm>
            <a:off x="7267429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43" name="타원 1142">
            <a:extLst>
              <a:ext uri="{FF2B5EF4-FFF2-40B4-BE49-F238E27FC236}">
                <a16:creationId xmlns:a16="http://schemas.microsoft.com/office/drawing/2014/main" id="{D5CBC090-1887-F15D-323C-0CA5C6F310A1}"/>
              </a:ext>
            </a:extLst>
          </p:cNvPr>
          <p:cNvSpPr/>
          <p:nvPr/>
        </p:nvSpPr>
        <p:spPr>
          <a:xfrm>
            <a:off x="7596171" y="4862223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44" name="타원 1143">
            <a:extLst>
              <a:ext uri="{FF2B5EF4-FFF2-40B4-BE49-F238E27FC236}">
                <a16:creationId xmlns:a16="http://schemas.microsoft.com/office/drawing/2014/main" id="{12A94A3B-0850-BBE8-8BF7-FF696C3A93E0}"/>
              </a:ext>
            </a:extLst>
          </p:cNvPr>
          <p:cNvSpPr/>
          <p:nvPr/>
        </p:nvSpPr>
        <p:spPr>
          <a:xfrm>
            <a:off x="4637499" y="5202721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45" name="타원 1144">
            <a:extLst>
              <a:ext uri="{FF2B5EF4-FFF2-40B4-BE49-F238E27FC236}">
                <a16:creationId xmlns:a16="http://schemas.microsoft.com/office/drawing/2014/main" id="{92FD3CB8-7C34-54B7-24DD-FED1B158D747}"/>
              </a:ext>
            </a:extLst>
          </p:cNvPr>
          <p:cNvSpPr/>
          <p:nvPr/>
        </p:nvSpPr>
        <p:spPr>
          <a:xfrm>
            <a:off x="4966240" y="5202721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46" name="타원 1145">
            <a:extLst>
              <a:ext uri="{FF2B5EF4-FFF2-40B4-BE49-F238E27FC236}">
                <a16:creationId xmlns:a16="http://schemas.microsoft.com/office/drawing/2014/main" id="{49434D94-76EA-3448-947B-6D4225908DE7}"/>
              </a:ext>
            </a:extLst>
          </p:cNvPr>
          <p:cNvSpPr/>
          <p:nvPr/>
        </p:nvSpPr>
        <p:spPr>
          <a:xfrm>
            <a:off x="5294982" y="5202721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47" name="타원 1146">
            <a:extLst>
              <a:ext uri="{FF2B5EF4-FFF2-40B4-BE49-F238E27FC236}">
                <a16:creationId xmlns:a16="http://schemas.microsoft.com/office/drawing/2014/main" id="{E731763F-9946-CB9C-4EB5-BBF9D6E9A65C}"/>
              </a:ext>
            </a:extLst>
          </p:cNvPr>
          <p:cNvSpPr/>
          <p:nvPr/>
        </p:nvSpPr>
        <p:spPr>
          <a:xfrm>
            <a:off x="5623723" y="5202721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48" name="타원 1147">
            <a:extLst>
              <a:ext uri="{FF2B5EF4-FFF2-40B4-BE49-F238E27FC236}">
                <a16:creationId xmlns:a16="http://schemas.microsoft.com/office/drawing/2014/main" id="{B72E5F72-662C-7B46-ECB3-EF10FBFF5C5B}"/>
              </a:ext>
            </a:extLst>
          </p:cNvPr>
          <p:cNvSpPr/>
          <p:nvPr/>
        </p:nvSpPr>
        <p:spPr>
          <a:xfrm>
            <a:off x="5952463" y="5202721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49" name="타원 1148">
            <a:extLst>
              <a:ext uri="{FF2B5EF4-FFF2-40B4-BE49-F238E27FC236}">
                <a16:creationId xmlns:a16="http://schemas.microsoft.com/office/drawing/2014/main" id="{736050CA-FE97-8AEB-1484-C63AAADC6D0E}"/>
              </a:ext>
            </a:extLst>
          </p:cNvPr>
          <p:cNvSpPr/>
          <p:nvPr/>
        </p:nvSpPr>
        <p:spPr>
          <a:xfrm>
            <a:off x="6281205" y="5202721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50" name="타원 1149">
            <a:extLst>
              <a:ext uri="{FF2B5EF4-FFF2-40B4-BE49-F238E27FC236}">
                <a16:creationId xmlns:a16="http://schemas.microsoft.com/office/drawing/2014/main" id="{861004B9-7EFF-B0FA-D6F4-0AEE52883DBC}"/>
              </a:ext>
            </a:extLst>
          </p:cNvPr>
          <p:cNvSpPr/>
          <p:nvPr/>
        </p:nvSpPr>
        <p:spPr>
          <a:xfrm>
            <a:off x="6609946" y="5202721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51" name="타원 1150">
            <a:extLst>
              <a:ext uri="{FF2B5EF4-FFF2-40B4-BE49-F238E27FC236}">
                <a16:creationId xmlns:a16="http://schemas.microsoft.com/office/drawing/2014/main" id="{D07EC0CE-66C3-302E-80AE-1142C0CCF676}"/>
              </a:ext>
            </a:extLst>
          </p:cNvPr>
          <p:cNvSpPr/>
          <p:nvPr/>
        </p:nvSpPr>
        <p:spPr>
          <a:xfrm>
            <a:off x="6938688" y="5202721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52" name="타원 1151">
            <a:extLst>
              <a:ext uri="{FF2B5EF4-FFF2-40B4-BE49-F238E27FC236}">
                <a16:creationId xmlns:a16="http://schemas.microsoft.com/office/drawing/2014/main" id="{C166709E-27E2-BAE1-451B-B88AA6BA331D}"/>
              </a:ext>
            </a:extLst>
          </p:cNvPr>
          <p:cNvSpPr/>
          <p:nvPr/>
        </p:nvSpPr>
        <p:spPr>
          <a:xfrm>
            <a:off x="7267429" y="5202721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53" name="타원 1152">
            <a:extLst>
              <a:ext uri="{FF2B5EF4-FFF2-40B4-BE49-F238E27FC236}">
                <a16:creationId xmlns:a16="http://schemas.microsoft.com/office/drawing/2014/main" id="{2ADAD744-08F0-F024-9539-E5AA48F6561F}"/>
              </a:ext>
            </a:extLst>
          </p:cNvPr>
          <p:cNvSpPr/>
          <p:nvPr/>
        </p:nvSpPr>
        <p:spPr>
          <a:xfrm>
            <a:off x="7596171" y="5202721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54" name="타원 1153">
            <a:extLst>
              <a:ext uri="{FF2B5EF4-FFF2-40B4-BE49-F238E27FC236}">
                <a16:creationId xmlns:a16="http://schemas.microsoft.com/office/drawing/2014/main" id="{88F75F21-93B2-2013-0CF1-816D1085FC54}"/>
              </a:ext>
            </a:extLst>
          </p:cNvPr>
          <p:cNvSpPr/>
          <p:nvPr/>
        </p:nvSpPr>
        <p:spPr>
          <a:xfrm>
            <a:off x="4637499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55" name="타원 1154">
            <a:extLst>
              <a:ext uri="{FF2B5EF4-FFF2-40B4-BE49-F238E27FC236}">
                <a16:creationId xmlns:a16="http://schemas.microsoft.com/office/drawing/2014/main" id="{98873FA9-A02E-FFF0-9BFB-A449529F1028}"/>
              </a:ext>
            </a:extLst>
          </p:cNvPr>
          <p:cNvSpPr/>
          <p:nvPr/>
        </p:nvSpPr>
        <p:spPr>
          <a:xfrm>
            <a:off x="4966240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56" name="타원 1155">
            <a:extLst>
              <a:ext uri="{FF2B5EF4-FFF2-40B4-BE49-F238E27FC236}">
                <a16:creationId xmlns:a16="http://schemas.microsoft.com/office/drawing/2014/main" id="{CAAA462B-0B7E-D5C7-1668-815D8CFDCC7C}"/>
              </a:ext>
            </a:extLst>
          </p:cNvPr>
          <p:cNvSpPr/>
          <p:nvPr/>
        </p:nvSpPr>
        <p:spPr>
          <a:xfrm>
            <a:off x="5294982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57" name="타원 1156">
            <a:extLst>
              <a:ext uri="{FF2B5EF4-FFF2-40B4-BE49-F238E27FC236}">
                <a16:creationId xmlns:a16="http://schemas.microsoft.com/office/drawing/2014/main" id="{393F34AB-65B6-4465-8749-A5E95AB9AE99}"/>
              </a:ext>
            </a:extLst>
          </p:cNvPr>
          <p:cNvSpPr/>
          <p:nvPr/>
        </p:nvSpPr>
        <p:spPr>
          <a:xfrm>
            <a:off x="5623723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58" name="타원 1157">
            <a:extLst>
              <a:ext uri="{FF2B5EF4-FFF2-40B4-BE49-F238E27FC236}">
                <a16:creationId xmlns:a16="http://schemas.microsoft.com/office/drawing/2014/main" id="{FBCA6E4A-B7B6-16EE-AF51-803B3C881961}"/>
              </a:ext>
            </a:extLst>
          </p:cNvPr>
          <p:cNvSpPr/>
          <p:nvPr/>
        </p:nvSpPr>
        <p:spPr>
          <a:xfrm>
            <a:off x="5952463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59" name="타원 1158">
            <a:extLst>
              <a:ext uri="{FF2B5EF4-FFF2-40B4-BE49-F238E27FC236}">
                <a16:creationId xmlns:a16="http://schemas.microsoft.com/office/drawing/2014/main" id="{1C0E5DCA-00CE-4218-AB1F-82E705123AFC}"/>
              </a:ext>
            </a:extLst>
          </p:cNvPr>
          <p:cNvSpPr/>
          <p:nvPr/>
        </p:nvSpPr>
        <p:spPr>
          <a:xfrm>
            <a:off x="6281205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60" name="타원 1159">
            <a:extLst>
              <a:ext uri="{FF2B5EF4-FFF2-40B4-BE49-F238E27FC236}">
                <a16:creationId xmlns:a16="http://schemas.microsoft.com/office/drawing/2014/main" id="{FDADE734-422A-CA81-D179-5FA61E9C85B4}"/>
              </a:ext>
            </a:extLst>
          </p:cNvPr>
          <p:cNvSpPr/>
          <p:nvPr/>
        </p:nvSpPr>
        <p:spPr>
          <a:xfrm>
            <a:off x="6609946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61" name="타원 1160">
            <a:extLst>
              <a:ext uri="{FF2B5EF4-FFF2-40B4-BE49-F238E27FC236}">
                <a16:creationId xmlns:a16="http://schemas.microsoft.com/office/drawing/2014/main" id="{F6E7315E-6EA2-209C-CEA9-F649F6B3D618}"/>
              </a:ext>
            </a:extLst>
          </p:cNvPr>
          <p:cNvSpPr/>
          <p:nvPr/>
        </p:nvSpPr>
        <p:spPr>
          <a:xfrm>
            <a:off x="6938688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62" name="타원 1161">
            <a:extLst>
              <a:ext uri="{FF2B5EF4-FFF2-40B4-BE49-F238E27FC236}">
                <a16:creationId xmlns:a16="http://schemas.microsoft.com/office/drawing/2014/main" id="{BC310E26-D4A3-DE58-2989-80B389F1548B}"/>
              </a:ext>
            </a:extLst>
          </p:cNvPr>
          <p:cNvSpPr/>
          <p:nvPr/>
        </p:nvSpPr>
        <p:spPr>
          <a:xfrm>
            <a:off x="7267429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63" name="타원 1162">
            <a:extLst>
              <a:ext uri="{FF2B5EF4-FFF2-40B4-BE49-F238E27FC236}">
                <a16:creationId xmlns:a16="http://schemas.microsoft.com/office/drawing/2014/main" id="{D21C6FFF-78AE-9627-F439-CE40876C7068}"/>
              </a:ext>
            </a:extLst>
          </p:cNvPr>
          <p:cNvSpPr/>
          <p:nvPr/>
        </p:nvSpPr>
        <p:spPr>
          <a:xfrm>
            <a:off x="7596171" y="55432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64" name="TextBox 1163">
            <a:extLst>
              <a:ext uri="{FF2B5EF4-FFF2-40B4-BE49-F238E27FC236}">
                <a16:creationId xmlns:a16="http://schemas.microsoft.com/office/drawing/2014/main" id="{748A2764-A24F-BE26-52E1-7517313048C8}"/>
              </a:ext>
            </a:extLst>
          </p:cNvPr>
          <p:cNvSpPr txBox="1"/>
          <p:nvPr/>
        </p:nvSpPr>
        <p:spPr>
          <a:xfrm>
            <a:off x="5069375" y="7771904"/>
            <a:ext cx="2377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225" dirty="0"/>
              <a:t>데이터 </a:t>
            </a:r>
            <a:r>
              <a:rPr lang="ko-KR" altLang="en-US" sz="3000" spc="-225" dirty="0" err="1"/>
              <a:t>크롤링</a:t>
            </a:r>
            <a:endParaRPr lang="ko-KR" altLang="en-US" sz="3000" spc="-225" dirty="0"/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A0B60A6D-7C21-77EC-65D0-C2AC95C599ED}"/>
              </a:ext>
            </a:extLst>
          </p:cNvPr>
          <p:cNvSpPr txBox="1"/>
          <p:nvPr/>
        </p:nvSpPr>
        <p:spPr>
          <a:xfrm>
            <a:off x="5690657" y="715779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870237E1-3B27-D599-4E7E-7618D563AE5F}"/>
              </a:ext>
            </a:extLst>
          </p:cNvPr>
          <p:cNvSpPr txBox="1"/>
          <p:nvPr/>
        </p:nvSpPr>
        <p:spPr>
          <a:xfrm>
            <a:off x="11981953" y="7770163"/>
            <a:ext cx="1385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225" dirty="0"/>
              <a:t>API </a:t>
            </a:r>
            <a:r>
              <a:rPr lang="ko-KR" altLang="en-US" sz="3000" spc="-225" dirty="0"/>
              <a:t>구축</a:t>
            </a:r>
          </a:p>
        </p:txBody>
      </p:sp>
      <p:sp>
        <p:nvSpPr>
          <p:cNvPr id="1167" name="TextBox 1166">
            <a:extLst>
              <a:ext uri="{FF2B5EF4-FFF2-40B4-BE49-F238E27FC236}">
                <a16:creationId xmlns:a16="http://schemas.microsoft.com/office/drawing/2014/main" id="{761C8020-B7E4-B1C4-1E67-CE2A0C8836DA}"/>
              </a:ext>
            </a:extLst>
          </p:cNvPr>
          <p:cNvSpPr txBox="1"/>
          <p:nvPr/>
        </p:nvSpPr>
        <p:spPr>
          <a:xfrm>
            <a:off x="12153411" y="716390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8" name="직선 연결선 1167">
            <a:extLst>
              <a:ext uri="{FF2B5EF4-FFF2-40B4-BE49-F238E27FC236}">
                <a16:creationId xmlns:a16="http://schemas.microsoft.com/office/drawing/2014/main" id="{8249FC0F-5BAA-0F7A-6009-E49F51CCDCF1}"/>
              </a:ext>
            </a:extLst>
          </p:cNvPr>
          <p:cNvCxnSpPr>
            <a:cxnSpLocks/>
          </p:cNvCxnSpPr>
          <p:nvPr/>
        </p:nvCxnSpPr>
        <p:spPr>
          <a:xfrm>
            <a:off x="5694109" y="6729124"/>
            <a:ext cx="11010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직선 연결선 1168">
            <a:extLst>
              <a:ext uri="{FF2B5EF4-FFF2-40B4-BE49-F238E27FC236}">
                <a16:creationId xmlns:a16="http://schemas.microsoft.com/office/drawing/2014/main" id="{E6692A44-EFBE-F8D6-7914-6E6ABA1D2372}"/>
              </a:ext>
            </a:extLst>
          </p:cNvPr>
          <p:cNvCxnSpPr>
            <a:cxnSpLocks/>
          </p:cNvCxnSpPr>
          <p:nvPr/>
        </p:nvCxnSpPr>
        <p:spPr>
          <a:xfrm>
            <a:off x="12156863" y="6729124"/>
            <a:ext cx="110109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0" name="타원 1169">
            <a:extLst>
              <a:ext uri="{FF2B5EF4-FFF2-40B4-BE49-F238E27FC236}">
                <a16:creationId xmlns:a16="http://schemas.microsoft.com/office/drawing/2014/main" id="{E056BBA9-3704-AC74-B1C0-1CC61F12D81B}"/>
              </a:ext>
            </a:extLst>
          </p:cNvPr>
          <p:cNvSpPr/>
          <p:nvPr/>
        </p:nvSpPr>
        <p:spPr>
          <a:xfrm>
            <a:off x="7306576" y="4886313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71" name="타원 1170">
            <a:extLst>
              <a:ext uri="{FF2B5EF4-FFF2-40B4-BE49-F238E27FC236}">
                <a16:creationId xmlns:a16="http://schemas.microsoft.com/office/drawing/2014/main" id="{15FD7EC4-C334-710C-03A5-F37E5ADEC741}"/>
              </a:ext>
            </a:extLst>
          </p:cNvPr>
          <p:cNvSpPr/>
          <p:nvPr/>
        </p:nvSpPr>
        <p:spPr>
          <a:xfrm>
            <a:off x="7596168" y="4881498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72" name="타원 1171">
            <a:extLst>
              <a:ext uri="{FF2B5EF4-FFF2-40B4-BE49-F238E27FC236}">
                <a16:creationId xmlns:a16="http://schemas.microsoft.com/office/drawing/2014/main" id="{103F87CE-29D4-EBDB-20D8-2C1802C0B9F6}"/>
              </a:ext>
            </a:extLst>
          </p:cNvPr>
          <p:cNvSpPr/>
          <p:nvPr/>
        </p:nvSpPr>
        <p:spPr>
          <a:xfrm>
            <a:off x="4661256" y="5224005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73" name="타원 1172">
            <a:extLst>
              <a:ext uri="{FF2B5EF4-FFF2-40B4-BE49-F238E27FC236}">
                <a16:creationId xmlns:a16="http://schemas.microsoft.com/office/drawing/2014/main" id="{F6A8CA33-7BEB-1574-D1B0-9B8942BB57C2}"/>
              </a:ext>
            </a:extLst>
          </p:cNvPr>
          <p:cNvSpPr/>
          <p:nvPr/>
        </p:nvSpPr>
        <p:spPr>
          <a:xfrm>
            <a:off x="4989997" y="5224005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74" name="타원 1173">
            <a:extLst>
              <a:ext uri="{FF2B5EF4-FFF2-40B4-BE49-F238E27FC236}">
                <a16:creationId xmlns:a16="http://schemas.microsoft.com/office/drawing/2014/main" id="{C6C2DB93-5D57-298F-97BA-ACB9B510A428}"/>
              </a:ext>
            </a:extLst>
          </p:cNvPr>
          <p:cNvSpPr/>
          <p:nvPr/>
        </p:nvSpPr>
        <p:spPr>
          <a:xfrm>
            <a:off x="5318739" y="5224005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75" name="타원 1174">
            <a:extLst>
              <a:ext uri="{FF2B5EF4-FFF2-40B4-BE49-F238E27FC236}">
                <a16:creationId xmlns:a16="http://schemas.microsoft.com/office/drawing/2014/main" id="{45A0EC15-D692-35DE-8E81-885796FC2D63}"/>
              </a:ext>
            </a:extLst>
          </p:cNvPr>
          <p:cNvSpPr/>
          <p:nvPr/>
        </p:nvSpPr>
        <p:spPr>
          <a:xfrm>
            <a:off x="5647480" y="5224005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76" name="타원 1175">
            <a:extLst>
              <a:ext uri="{FF2B5EF4-FFF2-40B4-BE49-F238E27FC236}">
                <a16:creationId xmlns:a16="http://schemas.microsoft.com/office/drawing/2014/main" id="{6ABB2BC2-326D-DDAF-0485-0BBC216A9A13}"/>
              </a:ext>
            </a:extLst>
          </p:cNvPr>
          <p:cNvSpPr/>
          <p:nvPr/>
        </p:nvSpPr>
        <p:spPr>
          <a:xfrm>
            <a:off x="5976220" y="5224005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77" name="타원 1176">
            <a:extLst>
              <a:ext uri="{FF2B5EF4-FFF2-40B4-BE49-F238E27FC236}">
                <a16:creationId xmlns:a16="http://schemas.microsoft.com/office/drawing/2014/main" id="{AE6CFFC8-FA42-47BF-B4A8-A45CBCAFCF23}"/>
              </a:ext>
            </a:extLst>
          </p:cNvPr>
          <p:cNvSpPr/>
          <p:nvPr/>
        </p:nvSpPr>
        <p:spPr>
          <a:xfrm>
            <a:off x="6304962" y="5224005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78" name="타원 1177">
            <a:extLst>
              <a:ext uri="{FF2B5EF4-FFF2-40B4-BE49-F238E27FC236}">
                <a16:creationId xmlns:a16="http://schemas.microsoft.com/office/drawing/2014/main" id="{F63D263B-B988-DB4F-B260-ADACE4A4C121}"/>
              </a:ext>
            </a:extLst>
          </p:cNvPr>
          <p:cNvSpPr/>
          <p:nvPr/>
        </p:nvSpPr>
        <p:spPr>
          <a:xfrm>
            <a:off x="6633703" y="5224005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79" name="타원 1178">
            <a:extLst>
              <a:ext uri="{FF2B5EF4-FFF2-40B4-BE49-F238E27FC236}">
                <a16:creationId xmlns:a16="http://schemas.microsoft.com/office/drawing/2014/main" id="{8E1C16A8-7ADB-7FC2-7165-93DF27F87B6C}"/>
              </a:ext>
            </a:extLst>
          </p:cNvPr>
          <p:cNvSpPr/>
          <p:nvPr/>
        </p:nvSpPr>
        <p:spPr>
          <a:xfrm>
            <a:off x="6962445" y="5224005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80" name="타원 1179">
            <a:extLst>
              <a:ext uri="{FF2B5EF4-FFF2-40B4-BE49-F238E27FC236}">
                <a16:creationId xmlns:a16="http://schemas.microsoft.com/office/drawing/2014/main" id="{03D5507E-A0E8-02E4-5F11-AC95F4C418CF}"/>
              </a:ext>
            </a:extLst>
          </p:cNvPr>
          <p:cNvSpPr/>
          <p:nvPr/>
        </p:nvSpPr>
        <p:spPr>
          <a:xfrm>
            <a:off x="7291186" y="5224005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81" name="타원 1180">
            <a:extLst>
              <a:ext uri="{FF2B5EF4-FFF2-40B4-BE49-F238E27FC236}">
                <a16:creationId xmlns:a16="http://schemas.microsoft.com/office/drawing/2014/main" id="{C64F48C7-C329-03E0-E85F-C02E2F3395C0}"/>
              </a:ext>
            </a:extLst>
          </p:cNvPr>
          <p:cNvSpPr/>
          <p:nvPr/>
        </p:nvSpPr>
        <p:spPr>
          <a:xfrm>
            <a:off x="7619928" y="5224005"/>
            <a:ext cx="250445" cy="250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82" name="타원 1181">
            <a:extLst>
              <a:ext uri="{FF2B5EF4-FFF2-40B4-BE49-F238E27FC236}">
                <a16:creationId xmlns:a16="http://schemas.microsoft.com/office/drawing/2014/main" id="{A2043D2D-AD08-E968-ABF0-474E2E5C2812}"/>
              </a:ext>
            </a:extLst>
          </p:cNvPr>
          <p:cNvSpPr/>
          <p:nvPr/>
        </p:nvSpPr>
        <p:spPr>
          <a:xfrm>
            <a:off x="4633306" y="5531637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83" name="타원 1182">
            <a:extLst>
              <a:ext uri="{FF2B5EF4-FFF2-40B4-BE49-F238E27FC236}">
                <a16:creationId xmlns:a16="http://schemas.microsoft.com/office/drawing/2014/main" id="{F2C87883-3FA4-269E-92F3-FA21D0BDF74C}"/>
              </a:ext>
            </a:extLst>
          </p:cNvPr>
          <p:cNvSpPr/>
          <p:nvPr/>
        </p:nvSpPr>
        <p:spPr>
          <a:xfrm>
            <a:off x="4962048" y="5531637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84" name="타원 1183">
            <a:extLst>
              <a:ext uri="{FF2B5EF4-FFF2-40B4-BE49-F238E27FC236}">
                <a16:creationId xmlns:a16="http://schemas.microsoft.com/office/drawing/2014/main" id="{04F6370D-12F8-1BD0-A2E2-64B061CA8987}"/>
              </a:ext>
            </a:extLst>
          </p:cNvPr>
          <p:cNvSpPr/>
          <p:nvPr/>
        </p:nvSpPr>
        <p:spPr>
          <a:xfrm>
            <a:off x="5290789" y="5531637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85" name="타원 1184">
            <a:extLst>
              <a:ext uri="{FF2B5EF4-FFF2-40B4-BE49-F238E27FC236}">
                <a16:creationId xmlns:a16="http://schemas.microsoft.com/office/drawing/2014/main" id="{E98E85A7-9C6C-AFDD-6D14-A191767922BA}"/>
              </a:ext>
            </a:extLst>
          </p:cNvPr>
          <p:cNvSpPr/>
          <p:nvPr/>
        </p:nvSpPr>
        <p:spPr>
          <a:xfrm>
            <a:off x="5619531" y="5531637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86" name="타원 1185">
            <a:extLst>
              <a:ext uri="{FF2B5EF4-FFF2-40B4-BE49-F238E27FC236}">
                <a16:creationId xmlns:a16="http://schemas.microsoft.com/office/drawing/2014/main" id="{7713D0DD-E0C8-104A-1E97-344682A82E78}"/>
              </a:ext>
            </a:extLst>
          </p:cNvPr>
          <p:cNvSpPr/>
          <p:nvPr/>
        </p:nvSpPr>
        <p:spPr>
          <a:xfrm>
            <a:off x="5948271" y="5531637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87" name="타원 1186">
            <a:extLst>
              <a:ext uri="{FF2B5EF4-FFF2-40B4-BE49-F238E27FC236}">
                <a16:creationId xmlns:a16="http://schemas.microsoft.com/office/drawing/2014/main" id="{8F6E847E-569D-8C4A-D456-B0068A5850B9}"/>
              </a:ext>
            </a:extLst>
          </p:cNvPr>
          <p:cNvSpPr/>
          <p:nvPr/>
        </p:nvSpPr>
        <p:spPr>
          <a:xfrm>
            <a:off x="4657063" y="55529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88" name="타원 1187">
            <a:extLst>
              <a:ext uri="{FF2B5EF4-FFF2-40B4-BE49-F238E27FC236}">
                <a16:creationId xmlns:a16="http://schemas.microsoft.com/office/drawing/2014/main" id="{38D50759-1665-A48B-2E35-FA3B8CE28CA4}"/>
              </a:ext>
            </a:extLst>
          </p:cNvPr>
          <p:cNvSpPr/>
          <p:nvPr/>
        </p:nvSpPr>
        <p:spPr>
          <a:xfrm>
            <a:off x="4985805" y="55529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89" name="타원 1188">
            <a:extLst>
              <a:ext uri="{FF2B5EF4-FFF2-40B4-BE49-F238E27FC236}">
                <a16:creationId xmlns:a16="http://schemas.microsoft.com/office/drawing/2014/main" id="{54585335-FE65-163E-C3C0-C25ADE9E409A}"/>
              </a:ext>
            </a:extLst>
          </p:cNvPr>
          <p:cNvSpPr/>
          <p:nvPr/>
        </p:nvSpPr>
        <p:spPr>
          <a:xfrm>
            <a:off x="5314546" y="55529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90" name="타원 1189">
            <a:extLst>
              <a:ext uri="{FF2B5EF4-FFF2-40B4-BE49-F238E27FC236}">
                <a16:creationId xmlns:a16="http://schemas.microsoft.com/office/drawing/2014/main" id="{67AEC215-AF36-927A-1E33-31E906604274}"/>
              </a:ext>
            </a:extLst>
          </p:cNvPr>
          <p:cNvSpPr/>
          <p:nvPr/>
        </p:nvSpPr>
        <p:spPr>
          <a:xfrm>
            <a:off x="5643288" y="55529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91" name="타원 1190">
            <a:extLst>
              <a:ext uri="{FF2B5EF4-FFF2-40B4-BE49-F238E27FC236}">
                <a16:creationId xmlns:a16="http://schemas.microsoft.com/office/drawing/2014/main" id="{F3C138FD-191E-90A1-EC3A-8BFA9675BADC}"/>
              </a:ext>
            </a:extLst>
          </p:cNvPr>
          <p:cNvSpPr/>
          <p:nvPr/>
        </p:nvSpPr>
        <p:spPr>
          <a:xfrm>
            <a:off x="5972028" y="5552920"/>
            <a:ext cx="250445" cy="2504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92" name="TextBox 1191">
            <a:extLst>
              <a:ext uri="{FF2B5EF4-FFF2-40B4-BE49-F238E27FC236}">
                <a16:creationId xmlns:a16="http://schemas.microsoft.com/office/drawing/2014/main" id="{CE52A977-03C3-D229-25AC-FC83FC2695CE}"/>
              </a:ext>
            </a:extLst>
          </p:cNvPr>
          <p:cNvSpPr txBox="1"/>
          <p:nvPr/>
        </p:nvSpPr>
        <p:spPr>
          <a:xfrm>
            <a:off x="4757061" y="8417228"/>
            <a:ext cx="29258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100" spc="-225" dirty="0"/>
              <a:t>일부 데이터에서 오류 발생</a:t>
            </a:r>
          </a:p>
        </p:txBody>
      </p:sp>
      <p:sp>
        <p:nvSpPr>
          <p:cNvPr id="1193" name="타원 1192">
            <a:extLst>
              <a:ext uri="{FF2B5EF4-FFF2-40B4-BE49-F238E27FC236}">
                <a16:creationId xmlns:a16="http://schemas.microsoft.com/office/drawing/2014/main" id="{FE45D9A6-47C1-D12C-2127-D6EAC12BB7DE}"/>
              </a:ext>
            </a:extLst>
          </p:cNvPr>
          <p:cNvSpPr/>
          <p:nvPr/>
        </p:nvSpPr>
        <p:spPr>
          <a:xfrm>
            <a:off x="12772671" y="4525844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94" name="타원 1193">
            <a:extLst>
              <a:ext uri="{FF2B5EF4-FFF2-40B4-BE49-F238E27FC236}">
                <a16:creationId xmlns:a16="http://schemas.microsoft.com/office/drawing/2014/main" id="{5B5835BF-37C9-D5A8-A999-DC6A7EE87673}"/>
              </a:ext>
            </a:extLst>
          </p:cNvPr>
          <p:cNvSpPr/>
          <p:nvPr/>
        </p:nvSpPr>
        <p:spPr>
          <a:xfrm>
            <a:off x="13101413" y="4525844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95" name="타원 1194">
            <a:extLst>
              <a:ext uri="{FF2B5EF4-FFF2-40B4-BE49-F238E27FC236}">
                <a16:creationId xmlns:a16="http://schemas.microsoft.com/office/drawing/2014/main" id="{01180B76-00AE-488E-B37A-6CB22890DFBB}"/>
              </a:ext>
            </a:extLst>
          </p:cNvPr>
          <p:cNvSpPr/>
          <p:nvPr/>
        </p:nvSpPr>
        <p:spPr>
          <a:xfrm>
            <a:off x="13430154" y="4525844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96" name="타원 1195">
            <a:extLst>
              <a:ext uri="{FF2B5EF4-FFF2-40B4-BE49-F238E27FC236}">
                <a16:creationId xmlns:a16="http://schemas.microsoft.com/office/drawing/2014/main" id="{B9BEE15C-FEBF-C625-3148-EF18DF1BB622}"/>
              </a:ext>
            </a:extLst>
          </p:cNvPr>
          <p:cNvSpPr/>
          <p:nvPr/>
        </p:nvSpPr>
        <p:spPr>
          <a:xfrm>
            <a:off x="13758896" y="4525844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97" name="타원 1196">
            <a:extLst>
              <a:ext uri="{FF2B5EF4-FFF2-40B4-BE49-F238E27FC236}">
                <a16:creationId xmlns:a16="http://schemas.microsoft.com/office/drawing/2014/main" id="{029A4795-5D01-7284-12AC-95ECBDF9EF12}"/>
              </a:ext>
            </a:extLst>
          </p:cNvPr>
          <p:cNvSpPr/>
          <p:nvPr/>
        </p:nvSpPr>
        <p:spPr>
          <a:xfrm>
            <a:off x="14087636" y="4525844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98" name="타원 1197">
            <a:extLst>
              <a:ext uri="{FF2B5EF4-FFF2-40B4-BE49-F238E27FC236}">
                <a16:creationId xmlns:a16="http://schemas.microsoft.com/office/drawing/2014/main" id="{63C3E745-2E8F-A8FF-021C-187BC93F764D}"/>
              </a:ext>
            </a:extLst>
          </p:cNvPr>
          <p:cNvSpPr/>
          <p:nvPr/>
        </p:nvSpPr>
        <p:spPr>
          <a:xfrm>
            <a:off x="11125998" y="4874004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99" name="타원 1198">
            <a:extLst>
              <a:ext uri="{FF2B5EF4-FFF2-40B4-BE49-F238E27FC236}">
                <a16:creationId xmlns:a16="http://schemas.microsoft.com/office/drawing/2014/main" id="{FA291ACB-1AFA-E9B5-4032-59AC5CEA46E9}"/>
              </a:ext>
            </a:extLst>
          </p:cNvPr>
          <p:cNvSpPr/>
          <p:nvPr/>
        </p:nvSpPr>
        <p:spPr>
          <a:xfrm>
            <a:off x="11454740" y="4874004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00" name="타원 1199">
            <a:extLst>
              <a:ext uri="{FF2B5EF4-FFF2-40B4-BE49-F238E27FC236}">
                <a16:creationId xmlns:a16="http://schemas.microsoft.com/office/drawing/2014/main" id="{428B2D60-8EC6-E23E-029B-77C7F986DA6C}"/>
              </a:ext>
            </a:extLst>
          </p:cNvPr>
          <p:cNvSpPr/>
          <p:nvPr/>
        </p:nvSpPr>
        <p:spPr>
          <a:xfrm>
            <a:off x="11783481" y="4874004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01" name="타원 1200">
            <a:extLst>
              <a:ext uri="{FF2B5EF4-FFF2-40B4-BE49-F238E27FC236}">
                <a16:creationId xmlns:a16="http://schemas.microsoft.com/office/drawing/2014/main" id="{2222BB5E-89DB-02C3-FB56-F4A107F4C017}"/>
              </a:ext>
            </a:extLst>
          </p:cNvPr>
          <p:cNvSpPr/>
          <p:nvPr/>
        </p:nvSpPr>
        <p:spPr>
          <a:xfrm>
            <a:off x="12112223" y="4874004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02" name="타원 1201">
            <a:extLst>
              <a:ext uri="{FF2B5EF4-FFF2-40B4-BE49-F238E27FC236}">
                <a16:creationId xmlns:a16="http://schemas.microsoft.com/office/drawing/2014/main" id="{9EF806B0-F31B-0B5D-187F-A05F62013F3B}"/>
              </a:ext>
            </a:extLst>
          </p:cNvPr>
          <p:cNvSpPr/>
          <p:nvPr/>
        </p:nvSpPr>
        <p:spPr>
          <a:xfrm>
            <a:off x="12440963" y="4874004"/>
            <a:ext cx="250445" cy="2504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03" name="TextBox 1202">
            <a:extLst>
              <a:ext uri="{FF2B5EF4-FFF2-40B4-BE49-F238E27FC236}">
                <a16:creationId xmlns:a16="http://schemas.microsoft.com/office/drawing/2014/main" id="{8CCE20DF-BE05-A719-CB8C-8C9D6A42B383}"/>
              </a:ext>
            </a:extLst>
          </p:cNvPr>
          <p:cNvSpPr txBox="1"/>
          <p:nvPr/>
        </p:nvSpPr>
        <p:spPr>
          <a:xfrm>
            <a:off x="3384008" y="1174951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AI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구현 정도</a:t>
            </a:r>
          </a:p>
        </p:txBody>
      </p:sp>
      <p:sp>
        <p:nvSpPr>
          <p:cNvPr id="1204" name="직사각형 1203">
            <a:extLst>
              <a:ext uri="{FF2B5EF4-FFF2-40B4-BE49-F238E27FC236}">
                <a16:creationId xmlns:a16="http://schemas.microsoft.com/office/drawing/2014/main" id="{1F256244-BFC1-FFD9-D6EC-B52578012C45}"/>
              </a:ext>
            </a:extLst>
          </p:cNvPr>
          <p:cNvSpPr/>
          <p:nvPr/>
        </p:nvSpPr>
        <p:spPr>
          <a:xfrm>
            <a:off x="3176552" y="117175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5" name="그룹 1008">
            <a:extLst>
              <a:ext uri="{FF2B5EF4-FFF2-40B4-BE49-F238E27FC236}">
                <a16:creationId xmlns:a16="http://schemas.microsoft.com/office/drawing/2014/main" id="{5B511257-317F-7AF7-26DA-F8C242FE079F}"/>
              </a:ext>
            </a:extLst>
          </p:cNvPr>
          <p:cNvGrpSpPr/>
          <p:nvPr/>
        </p:nvGrpSpPr>
        <p:grpSpPr>
          <a:xfrm>
            <a:off x="641652" y="2177768"/>
            <a:ext cx="641358" cy="641462"/>
            <a:chOff x="1490008" y="2220720"/>
            <a:chExt cx="641358" cy="641462"/>
          </a:xfrm>
        </p:grpSpPr>
        <p:pic>
          <p:nvPicPr>
            <p:cNvPr id="1206" name="Object 24">
              <a:extLst>
                <a:ext uri="{FF2B5EF4-FFF2-40B4-BE49-F238E27FC236}">
                  <a16:creationId xmlns:a16="http://schemas.microsoft.com/office/drawing/2014/main" id="{090D10C0-6EA3-D4A2-776B-9CCC6DCE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36BCE21-3E27-2B86-713D-635909E3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6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33" y="4924709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4472237" cy="800219"/>
            <a:chOff x="294640" y="3596640"/>
            <a:chExt cx="4472237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3823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93939"/>
                  </a:solidFill>
                </a:rPr>
                <a:t>AI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1203" name="TextBox 1202">
            <a:extLst>
              <a:ext uri="{FF2B5EF4-FFF2-40B4-BE49-F238E27FC236}">
                <a16:creationId xmlns:a16="http://schemas.microsoft.com/office/drawing/2014/main" id="{8CCE20DF-BE05-A719-CB8C-8C9D6A42B383}"/>
              </a:ext>
            </a:extLst>
          </p:cNvPr>
          <p:cNvSpPr txBox="1"/>
          <p:nvPr/>
        </p:nvSpPr>
        <p:spPr>
          <a:xfrm>
            <a:off x="3384008" y="1174951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AI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 알고리즘 및  코드</a:t>
            </a:r>
          </a:p>
        </p:txBody>
      </p:sp>
      <p:sp>
        <p:nvSpPr>
          <p:cNvPr id="1204" name="직사각형 1203">
            <a:extLst>
              <a:ext uri="{FF2B5EF4-FFF2-40B4-BE49-F238E27FC236}">
                <a16:creationId xmlns:a16="http://schemas.microsoft.com/office/drawing/2014/main" id="{1F256244-BFC1-FFD9-D6EC-B52578012C45}"/>
              </a:ext>
            </a:extLst>
          </p:cNvPr>
          <p:cNvSpPr/>
          <p:nvPr/>
        </p:nvSpPr>
        <p:spPr>
          <a:xfrm>
            <a:off x="3176552" y="117175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DDFA02-2795-DF57-B146-FEA8959EAB25}"/>
              </a:ext>
            </a:extLst>
          </p:cNvPr>
          <p:cNvSpPr/>
          <p:nvPr/>
        </p:nvSpPr>
        <p:spPr>
          <a:xfrm>
            <a:off x="3718854" y="2934108"/>
            <a:ext cx="3743395" cy="46477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600" dirty="0" err="1">
                <a:solidFill>
                  <a:schemeClr val="tx1"/>
                </a:solidFill>
              </a:rPr>
              <a:t>Checkmovie</a:t>
            </a:r>
            <a:r>
              <a:rPr lang="ko-KR" altLang="en-US" sz="1600" dirty="0">
                <a:solidFill>
                  <a:schemeClr val="tx1"/>
                </a:solidFill>
              </a:rPr>
              <a:t>의 영화를 선택하면 책 추천을 해주는 알고리즘을 </a:t>
            </a:r>
            <a:r>
              <a:rPr lang="ko-KR" altLang="en-US" sz="1600" dirty="0" err="1">
                <a:solidFill>
                  <a:schemeClr val="tx1"/>
                </a:solidFill>
              </a:rPr>
              <a:t>설명드리겠습니다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1-1.  </a:t>
            </a:r>
            <a:r>
              <a:rPr lang="ko-KR" altLang="en-US" sz="1600" dirty="0">
                <a:solidFill>
                  <a:schemeClr val="tx1"/>
                </a:solidFill>
              </a:rPr>
              <a:t>영화 리뷰를 네이버 영화를 바탕으로 </a:t>
            </a:r>
            <a:r>
              <a:rPr lang="ko-KR" altLang="en-US" sz="1600" dirty="0" err="1">
                <a:solidFill>
                  <a:schemeClr val="tx1"/>
                </a:solidFill>
              </a:rPr>
              <a:t>크롤링</a:t>
            </a:r>
            <a:r>
              <a:rPr lang="ko-KR" altLang="en-US" sz="1600" dirty="0">
                <a:solidFill>
                  <a:schemeClr val="tx1"/>
                </a:solidFill>
              </a:rPr>
              <a:t>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크롤링한 영화 리뷰를 토큰화 시킵니다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6F15B-165E-6998-40C7-00674E3BB5D9}"/>
              </a:ext>
            </a:extLst>
          </p:cNvPr>
          <p:cNvSpPr txBox="1"/>
          <p:nvPr/>
        </p:nvSpPr>
        <p:spPr>
          <a:xfrm>
            <a:off x="5379895" y="77405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267A8A-8BBA-533C-6509-17385C96A8D1}"/>
              </a:ext>
            </a:extLst>
          </p:cNvPr>
          <p:cNvSpPr/>
          <p:nvPr/>
        </p:nvSpPr>
        <p:spPr>
          <a:xfrm>
            <a:off x="8153400" y="2891782"/>
            <a:ext cx="8153400" cy="46901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886D3-C279-C9FB-C549-E579A0B30322}"/>
              </a:ext>
            </a:extLst>
          </p:cNvPr>
          <p:cNvSpPr txBox="1"/>
          <p:nvPr/>
        </p:nvSpPr>
        <p:spPr>
          <a:xfrm>
            <a:off x="12496800" y="7740551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84431-5734-695B-03D6-6AAB5AD1CB64}"/>
              </a:ext>
            </a:extLst>
          </p:cNvPr>
          <p:cNvSpPr txBox="1"/>
          <p:nvPr/>
        </p:nvSpPr>
        <p:spPr>
          <a:xfrm>
            <a:off x="8432533" y="6803746"/>
            <a:ext cx="2829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</a:rPr>
              <a:t>영화 리뷰 </a:t>
            </a:r>
            <a:r>
              <a:rPr lang="ko-KR" altLang="en-US" sz="1400" dirty="0" err="1">
                <a:latin typeface="+mj-lt"/>
              </a:rPr>
              <a:t>크롤링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290418-C1C4-BBF7-E425-F733E3C91F3B}"/>
              </a:ext>
            </a:extLst>
          </p:cNvPr>
          <p:cNvSpPr txBox="1"/>
          <p:nvPr/>
        </p:nvSpPr>
        <p:spPr>
          <a:xfrm>
            <a:off x="12170535" y="6599446"/>
            <a:ext cx="2829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</a:rPr>
              <a:t>영화 리뷰 토큰화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9749375-4B45-ADE9-D9B6-2A6A513D30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02" t="24076" r="48964" b="44335"/>
          <a:stretch/>
        </p:blipFill>
        <p:spPr>
          <a:xfrm>
            <a:off x="11963688" y="3759794"/>
            <a:ext cx="4336027" cy="237215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C91B62-667F-69C8-A895-95913F8DDA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711" t="19283" r="44189" b="31051"/>
          <a:stretch/>
        </p:blipFill>
        <p:spPr>
          <a:xfrm>
            <a:off x="8244799" y="3115807"/>
            <a:ext cx="3536056" cy="3483639"/>
          </a:xfrm>
          <a:prstGeom prst="rect">
            <a:avLst/>
          </a:prstGeom>
        </p:spPr>
      </p:pic>
      <p:grpSp>
        <p:nvGrpSpPr>
          <p:cNvPr id="31" name="그룹 1008">
            <a:extLst>
              <a:ext uri="{FF2B5EF4-FFF2-40B4-BE49-F238E27FC236}">
                <a16:creationId xmlns:a16="http://schemas.microsoft.com/office/drawing/2014/main" id="{2EA85AB6-94AA-BAE2-CC6E-8ECE374A8CB1}"/>
              </a:ext>
            </a:extLst>
          </p:cNvPr>
          <p:cNvGrpSpPr/>
          <p:nvPr/>
        </p:nvGrpSpPr>
        <p:grpSpPr>
          <a:xfrm>
            <a:off x="600462" y="2206800"/>
            <a:ext cx="641358" cy="641462"/>
            <a:chOff x="1490008" y="2220720"/>
            <a:chExt cx="641358" cy="641462"/>
          </a:xfrm>
        </p:grpSpPr>
        <p:pic>
          <p:nvPicPr>
            <p:cNvPr id="33" name="Object 24">
              <a:extLst>
                <a:ext uri="{FF2B5EF4-FFF2-40B4-BE49-F238E27FC236}">
                  <a16:creationId xmlns:a16="http://schemas.microsoft.com/office/drawing/2014/main" id="{FA1F3591-9AD7-6CEF-CA6B-D44DE1F2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AB9D3F79-46E8-06BA-9FEA-ACE81C06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7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33" y="4924709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4472237" cy="800219"/>
            <a:chOff x="294640" y="3596640"/>
            <a:chExt cx="4472237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3823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93939"/>
                  </a:solidFill>
                </a:rPr>
                <a:t>AI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1203" name="TextBox 1202">
            <a:extLst>
              <a:ext uri="{FF2B5EF4-FFF2-40B4-BE49-F238E27FC236}">
                <a16:creationId xmlns:a16="http://schemas.microsoft.com/office/drawing/2014/main" id="{8CCE20DF-BE05-A719-CB8C-8C9D6A42B383}"/>
              </a:ext>
            </a:extLst>
          </p:cNvPr>
          <p:cNvSpPr txBox="1"/>
          <p:nvPr/>
        </p:nvSpPr>
        <p:spPr>
          <a:xfrm>
            <a:off x="3384008" y="1174951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AI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 알고리즘 및  코드</a:t>
            </a:r>
          </a:p>
        </p:txBody>
      </p:sp>
      <p:sp>
        <p:nvSpPr>
          <p:cNvPr id="1204" name="직사각형 1203">
            <a:extLst>
              <a:ext uri="{FF2B5EF4-FFF2-40B4-BE49-F238E27FC236}">
                <a16:creationId xmlns:a16="http://schemas.microsoft.com/office/drawing/2014/main" id="{1F256244-BFC1-FFD9-D6EC-B52578012C45}"/>
              </a:ext>
            </a:extLst>
          </p:cNvPr>
          <p:cNvSpPr/>
          <p:nvPr/>
        </p:nvSpPr>
        <p:spPr>
          <a:xfrm>
            <a:off x="3176552" y="117175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1008">
            <a:extLst>
              <a:ext uri="{FF2B5EF4-FFF2-40B4-BE49-F238E27FC236}">
                <a16:creationId xmlns:a16="http://schemas.microsoft.com/office/drawing/2014/main" id="{2EA85AB6-94AA-BAE2-CC6E-8ECE374A8CB1}"/>
              </a:ext>
            </a:extLst>
          </p:cNvPr>
          <p:cNvGrpSpPr/>
          <p:nvPr/>
        </p:nvGrpSpPr>
        <p:grpSpPr>
          <a:xfrm>
            <a:off x="600462" y="2206800"/>
            <a:ext cx="641358" cy="641462"/>
            <a:chOff x="1490008" y="2220720"/>
            <a:chExt cx="641358" cy="641462"/>
          </a:xfrm>
        </p:grpSpPr>
        <p:pic>
          <p:nvPicPr>
            <p:cNvPr id="33" name="Object 24">
              <a:extLst>
                <a:ext uri="{FF2B5EF4-FFF2-40B4-BE49-F238E27FC236}">
                  <a16:creationId xmlns:a16="http://schemas.microsoft.com/office/drawing/2014/main" id="{FA1F3591-9AD7-6CEF-CA6B-D44DE1F2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894269-89C2-87F3-EE9E-99A00E2003BA}"/>
              </a:ext>
            </a:extLst>
          </p:cNvPr>
          <p:cNvSpPr/>
          <p:nvPr/>
        </p:nvSpPr>
        <p:spPr>
          <a:xfrm>
            <a:off x="3771288" y="2801620"/>
            <a:ext cx="3786845" cy="5008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1-3.  </a:t>
            </a:r>
            <a:r>
              <a:rPr lang="ko-KR" altLang="en-US" sz="1600" dirty="0">
                <a:solidFill>
                  <a:schemeClr val="tx1"/>
                </a:solidFill>
              </a:rPr>
              <a:t>마찬가지로 책 리뷰도 알라딘 서재를 바탕으로 </a:t>
            </a:r>
            <a:r>
              <a:rPr lang="ko-KR" altLang="en-US" sz="1600" dirty="0" err="1">
                <a:solidFill>
                  <a:schemeClr val="tx1"/>
                </a:solidFill>
              </a:rPr>
              <a:t>크롤링</a:t>
            </a:r>
            <a:r>
              <a:rPr lang="ko-KR" altLang="en-US" sz="1600" dirty="0">
                <a:solidFill>
                  <a:schemeClr val="tx1"/>
                </a:solidFill>
              </a:rPr>
              <a:t>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크롤링한 리뷰는 영화 리뷰와 동일하게 토큰화 시킵니다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808D5-6BC6-A6BD-B121-B42245EB4C0F}"/>
              </a:ext>
            </a:extLst>
          </p:cNvPr>
          <p:cNvSpPr txBox="1"/>
          <p:nvPr/>
        </p:nvSpPr>
        <p:spPr>
          <a:xfrm>
            <a:off x="5518953" y="792042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D1641B-909D-9426-309C-7FA511D775AC}"/>
              </a:ext>
            </a:extLst>
          </p:cNvPr>
          <p:cNvSpPr/>
          <p:nvPr/>
        </p:nvSpPr>
        <p:spPr>
          <a:xfrm>
            <a:off x="7906876" y="2759294"/>
            <a:ext cx="8323724" cy="5051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CAEA4E-6C16-51BB-F1EF-8C7ED1826FE1}"/>
              </a:ext>
            </a:extLst>
          </p:cNvPr>
          <p:cNvSpPr txBox="1"/>
          <p:nvPr/>
        </p:nvSpPr>
        <p:spPr>
          <a:xfrm>
            <a:off x="11878412" y="792042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FFE0376-32C7-392F-C8BC-5F8505FD30E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737" t="30176" r="43148" b="21504"/>
          <a:stretch/>
        </p:blipFill>
        <p:spPr>
          <a:xfrm>
            <a:off x="7969561" y="2959826"/>
            <a:ext cx="3399788" cy="34317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4844F05-D826-F477-10C3-CD807F829E6C}"/>
              </a:ext>
            </a:extLst>
          </p:cNvPr>
          <p:cNvSpPr txBox="1"/>
          <p:nvPr/>
        </p:nvSpPr>
        <p:spPr>
          <a:xfrm>
            <a:off x="8414707" y="6454483"/>
            <a:ext cx="2829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</a:rPr>
              <a:t>책 리뷰 </a:t>
            </a:r>
            <a:r>
              <a:rPr lang="ko-KR" altLang="en-US" sz="1400" dirty="0" err="1">
                <a:latin typeface="+mj-lt"/>
              </a:rPr>
              <a:t>크롤링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2BBADC6-3328-EF1F-F75C-B8D7265F8AD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464" t="17334" r="20075" b="34743"/>
          <a:stretch/>
        </p:blipFill>
        <p:spPr>
          <a:xfrm>
            <a:off x="11804886" y="3040583"/>
            <a:ext cx="4076971" cy="33384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5BB8B6E-05FD-0F74-BD94-15D1A214C4FF}"/>
              </a:ext>
            </a:extLst>
          </p:cNvPr>
          <p:cNvSpPr txBox="1"/>
          <p:nvPr/>
        </p:nvSpPr>
        <p:spPr>
          <a:xfrm>
            <a:off x="12150282" y="6454482"/>
            <a:ext cx="2829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</a:rPr>
              <a:t>책 리뷰 토큰화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42667EA-92E0-DC80-2DF6-35C98E08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15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33" y="4924709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4472237" cy="800219"/>
            <a:chOff x="294640" y="3596640"/>
            <a:chExt cx="4472237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3823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93939"/>
                  </a:solidFill>
                </a:rPr>
                <a:t>AI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1203" name="TextBox 1202">
            <a:extLst>
              <a:ext uri="{FF2B5EF4-FFF2-40B4-BE49-F238E27FC236}">
                <a16:creationId xmlns:a16="http://schemas.microsoft.com/office/drawing/2014/main" id="{8CCE20DF-BE05-A719-CB8C-8C9D6A42B383}"/>
              </a:ext>
            </a:extLst>
          </p:cNvPr>
          <p:cNvSpPr txBox="1"/>
          <p:nvPr/>
        </p:nvSpPr>
        <p:spPr>
          <a:xfrm>
            <a:off x="3384008" y="1174951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AI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 알고리즘 및  코드</a:t>
            </a:r>
          </a:p>
        </p:txBody>
      </p:sp>
      <p:sp>
        <p:nvSpPr>
          <p:cNvPr id="1204" name="직사각형 1203">
            <a:extLst>
              <a:ext uri="{FF2B5EF4-FFF2-40B4-BE49-F238E27FC236}">
                <a16:creationId xmlns:a16="http://schemas.microsoft.com/office/drawing/2014/main" id="{1F256244-BFC1-FFD9-D6EC-B52578012C45}"/>
              </a:ext>
            </a:extLst>
          </p:cNvPr>
          <p:cNvSpPr/>
          <p:nvPr/>
        </p:nvSpPr>
        <p:spPr>
          <a:xfrm>
            <a:off x="3176552" y="117175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9" name="그룹 1008">
            <a:extLst>
              <a:ext uri="{FF2B5EF4-FFF2-40B4-BE49-F238E27FC236}">
                <a16:creationId xmlns:a16="http://schemas.microsoft.com/office/drawing/2014/main" id="{D1452B26-7ECC-8E4E-3366-F246BCAE8E89}"/>
              </a:ext>
            </a:extLst>
          </p:cNvPr>
          <p:cNvGrpSpPr/>
          <p:nvPr/>
        </p:nvGrpSpPr>
        <p:grpSpPr>
          <a:xfrm>
            <a:off x="629778" y="2162863"/>
            <a:ext cx="641358" cy="641462"/>
            <a:chOff x="1490008" y="2220720"/>
            <a:chExt cx="641358" cy="641462"/>
          </a:xfrm>
        </p:grpSpPr>
        <p:pic>
          <p:nvPicPr>
            <p:cNvPr id="1210" name="Object 24">
              <a:extLst>
                <a:ext uri="{FF2B5EF4-FFF2-40B4-BE49-F238E27FC236}">
                  <a16:creationId xmlns:a16="http://schemas.microsoft.com/office/drawing/2014/main" id="{3B200A97-628F-6808-4B6B-EC6133B60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74540B-7993-0A25-9219-E2347E65D5DC}"/>
              </a:ext>
            </a:extLst>
          </p:cNvPr>
          <p:cNvSpPr/>
          <p:nvPr/>
        </p:nvSpPr>
        <p:spPr>
          <a:xfrm>
            <a:off x="3733801" y="2521605"/>
            <a:ext cx="3835062" cy="49099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1-4. </a:t>
            </a:r>
            <a:r>
              <a:rPr lang="ko-KR" altLang="en-US" sz="1600" dirty="0">
                <a:solidFill>
                  <a:schemeClr val="tx1"/>
                </a:solidFill>
              </a:rPr>
              <a:t>유사도 검색에 용이하도록 토큰화 된 데이터에서 한국어 불용어를 제거하였습니다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C35DB-59C7-BD86-E821-C3FE2CC075EE}"/>
              </a:ext>
            </a:extLst>
          </p:cNvPr>
          <p:cNvSpPr txBox="1"/>
          <p:nvPr/>
        </p:nvSpPr>
        <p:spPr>
          <a:xfrm>
            <a:off x="5563954" y="765383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6B169C-4532-1D11-BE11-DED849553764}"/>
              </a:ext>
            </a:extLst>
          </p:cNvPr>
          <p:cNvSpPr/>
          <p:nvPr/>
        </p:nvSpPr>
        <p:spPr>
          <a:xfrm>
            <a:off x="8358626" y="2479278"/>
            <a:ext cx="8176774" cy="49099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5E5EE-9F42-5F9E-F5C7-D67DBA270AF4}"/>
              </a:ext>
            </a:extLst>
          </p:cNvPr>
          <p:cNvSpPr txBox="1"/>
          <p:nvPr/>
        </p:nvSpPr>
        <p:spPr>
          <a:xfrm>
            <a:off x="11658600" y="7653832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B70901-6944-FB98-0017-694494F3D3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128" t="25218" r="18716" b="17117"/>
          <a:stretch/>
        </p:blipFill>
        <p:spPr>
          <a:xfrm>
            <a:off x="8481011" y="2896434"/>
            <a:ext cx="7843874" cy="4160296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FBA3A99-3DA1-77FB-243C-1722BD5B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3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33" y="4924709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4472237" cy="800219"/>
            <a:chOff x="294640" y="3596640"/>
            <a:chExt cx="4472237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3823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93939"/>
                  </a:solidFill>
                </a:rPr>
                <a:t>AI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1203" name="TextBox 1202">
            <a:extLst>
              <a:ext uri="{FF2B5EF4-FFF2-40B4-BE49-F238E27FC236}">
                <a16:creationId xmlns:a16="http://schemas.microsoft.com/office/drawing/2014/main" id="{8CCE20DF-BE05-A719-CB8C-8C9D6A42B383}"/>
              </a:ext>
            </a:extLst>
          </p:cNvPr>
          <p:cNvSpPr txBox="1"/>
          <p:nvPr/>
        </p:nvSpPr>
        <p:spPr>
          <a:xfrm>
            <a:off x="3384008" y="1174951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AI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 알고리즘 및  코드</a:t>
            </a:r>
          </a:p>
        </p:txBody>
      </p:sp>
      <p:sp>
        <p:nvSpPr>
          <p:cNvPr id="1204" name="직사각형 1203">
            <a:extLst>
              <a:ext uri="{FF2B5EF4-FFF2-40B4-BE49-F238E27FC236}">
                <a16:creationId xmlns:a16="http://schemas.microsoft.com/office/drawing/2014/main" id="{1F256244-BFC1-FFD9-D6EC-B52578012C45}"/>
              </a:ext>
            </a:extLst>
          </p:cNvPr>
          <p:cNvSpPr/>
          <p:nvPr/>
        </p:nvSpPr>
        <p:spPr>
          <a:xfrm>
            <a:off x="3176552" y="117175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9" name="그룹 1008">
            <a:extLst>
              <a:ext uri="{FF2B5EF4-FFF2-40B4-BE49-F238E27FC236}">
                <a16:creationId xmlns:a16="http://schemas.microsoft.com/office/drawing/2014/main" id="{D1452B26-7ECC-8E4E-3366-F246BCAE8E89}"/>
              </a:ext>
            </a:extLst>
          </p:cNvPr>
          <p:cNvGrpSpPr/>
          <p:nvPr/>
        </p:nvGrpSpPr>
        <p:grpSpPr>
          <a:xfrm>
            <a:off x="629778" y="2162863"/>
            <a:ext cx="641358" cy="641462"/>
            <a:chOff x="1490008" y="2220720"/>
            <a:chExt cx="641358" cy="641462"/>
          </a:xfrm>
        </p:grpSpPr>
        <p:pic>
          <p:nvPicPr>
            <p:cNvPr id="1210" name="Object 24">
              <a:extLst>
                <a:ext uri="{FF2B5EF4-FFF2-40B4-BE49-F238E27FC236}">
                  <a16:creationId xmlns:a16="http://schemas.microsoft.com/office/drawing/2014/main" id="{3B200A97-628F-6808-4B6B-EC6133B60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8EFD16-BB2B-022F-B627-03BA4AABC465}"/>
              </a:ext>
            </a:extLst>
          </p:cNvPr>
          <p:cNvSpPr/>
          <p:nvPr/>
        </p:nvSpPr>
        <p:spPr>
          <a:xfrm>
            <a:off x="4372542" y="2404507"/>
            <a:ext cx="3369584" cy="4491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2.  </a:t>
            </a:r>
            <a:r>
              <a:rPr lang="en-US" altLang="ko-KR" sz="1600" dirty="0" err="1">
                <a:solidFill>
                  <a:schemeClr val="tx1"/>
                </a:solidFill>
              </a:rPr>
              <a:t>Api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이용해 영화 데이터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도서 데이터를 데이터 베이스에 저장합니다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36965F-5844-3046-1BE4-27272118ADCF}"/>
              </a:ext>
            </a:extLst>
          </p:cNvPr>
          <p:cNvSpPr txBox="1"/>
          <p:nvPr/>
        </p:nvSpPr>
        <p:spPr>
          <a:xfrm>
            <a:off x="5566543" y="7277671"/>
            <a:ext cx="98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BDB0D1-8DCA-058A-DC97-C6D7D321A3EB}"/>
              </a:ext>
            </a:extLst>
          </p:cNvPr>
          <p:cNvSpPr/>
          <p:nvPr/>
        </p:nvSpPr>
        <p:spPr>
          <a:xfrm>
            <a:off x="9144000" y="2404508"/>
            <a:ext cx="6172200" cy="4491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39FCF4-2AB7-6D90-7C3B-D3F80BA4D886}"/>
              </a:ext>
            </a:extLst>
          </p:cNvPr>
          <p:cNvSpPr txBox="1"/>
          <p:nvPr/>
        </p:nvSpPr>
        <p:spPr>
          <a:xfrm>
            <a:off x="12544109" y="7277672"/>
            <a:ext cx="591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90977A2-C25F-955F-EA50-A5A18DE096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782" t="16883" r="47280" b="27173"/>
          <a:stretch/>
        </p:blipFill>
        <p:spPr>
          <a:xfrm>
            <a:off x="9372600" y="2497980"/>
            <a:ext cx="5644245" cy="4282897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241DAAE-89B8-F4CE-B507-FF9CEE85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39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33" y="4924709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4472237" cy="800219"/>
            <a:chOff x="294640" y="3596640"/>
            <a:chExt cx="4472237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3823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93939"/>
                  </a:solidFill>
                </a:rPr>
                <a:t>AI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1203" name="TextBox 1202">
            <a:extLst>
              <a:ext uri="{FF2B5EF4-FFF2-40B4-BE49-F238E27FC236}">
                <a16:creationId xmlns:a16="http://schemas.microsoft.com/office/drawing/2014/main" id="{8CCE20DF-BE05-A719-CB8C-8C9D6A42B383}"/>
              </a:ext>
            </a:extLst>
          </p:cNvPr>
          <p:cNvSpPr txBox="1"/>
          <p:nvPr/>
        </p:nvSpPr>
        <p:spPr>
          <a:xfrm>
            <a:off x="3384008" y="1174951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AI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 알고리즘 및  코드</a:t>
            </a:r>
          </a:p>
        </p:txBody>
      </p:sp>
      <p:sp>
        <p:nvSpPr>
          <p:cNvPr id="1204" name="직사각형 1203">
            <a:extLst>
              <a:ext uri="{FF2B5EF4-FFF2-40B4-BE49-F238E27FC236}">
                <a16:creationId xmlns:a16="http://schemas.microsoft.com/office/drawing/2014/main" id="{1F256244-BFC1-FFD9-D6EC-B52578012C45}"/>
              </a:ext>
            </a:extLst>
          </p:cNvPr>
          <p:cNvSpPr/>
          <p:nvPr/>
        </p:nvSpPr>
        <p:spPr>
          <a:xfrm>
            <a:off x="3176552" y="117175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9" name="그룹 1008">
            <a:extLst>
              <a:ext uri="{FF2B5EF4-FFF2-40B4-BE49-F238E27FC236}">
                <a16:creationId xmlns:a16="http://schemas.microsoft.com/office/drawing/2014/main" id="{D1452B26-7ECC-8E4E-3366-F246BCAE8E89}"/>
              </a:ext>
            </a:extLst>
          </p:cNvPr>
          <p:cNvGrpSpPr/>
          <p:nvPr/>
        </p:nvGrpSpPr>
        <p:grpSpPr>
          <a:xfrm>
            <a:off x="629778" y="2162863"/>
            <a:ext cx="641358" cy="641462"/>
            <a:chOff x="1490008" y="2220720"/>
            <a:chExt cx="641358" cy="641462"/>
          </a:xfrm>
        </p:grpSpPr>
        <p:pic>
          <p:nvPicPr>
            <p:cNvPr id="1210" name="Object 24">
              <a:extLst>
                <a:ext uri="{FF2B5EF4-FFF2-40B4-BE49-F238E27FC236}">
                  <a16:creationId xmlns:a16="http://schemas.microsoft.com/office/drawing/2014/main" id="{3B200A97-628F-6808-4B6B-EC6133B60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933F35-3C3C-1F91-8A03-589B4B294B48}"/>
              </a:ext>
            </a:extLst>
          </p:cNvPr>
          <p:cNvSpPr/>
          <p:nvPr/>
        </p:nvSpPr>
        <p:spPr>
          <a:xfrm>
            <a:off x="4534593" y="2912946"/>
            <a:ext cx="3273241" cy="40235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3.  </a:t>
            </a:r>
            <a:r>
              <a:rPr lang="en-US" altLang="ko-KR" sz="1600" dirty="0" err="1">
                <a:solidFill>
                  <a:schemeClr val="tx1"/>
                </a:solidFill>
              </a:rPr>
              <a:t>api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이용하여 영화를 선택하면 책을 추천해주는 모델을 영화들의 벡터 평균값을 구하고 그 값과 가장 가까운 도서를 찾는 방식으로 구현했습니다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25F91-5050-E8BC-5FA0-FB03C42FC886}"/>
              </a:ext>
            </a:extLst>
          </p:cNvPr>
          <p:cNvSpPr txBox="1"/>
          <p:nvPr/>
        </p:nvSpPr>
        <p:spPr>
          <a:xfrm>
            <a:off x="5719807" y="715749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E82FAC-3219-C112-E5CE-5E5A6B603368}"/>
              </a:ext>
            </a:extLst>
          </p:cNvPr>
          <p:cNvSpPr/>
          <p:nvPr/>
        </p:nvSpPr>
        <p:spPr>
          <a:xfrm>
            <a:off x="11201400" y="2912946"/>
            <a:ext cx="3273241" cy="40235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791F7-2E04-9367-4A12-8F9CFB0B0F45}"/>
              </a:ext>
            </a:extLst>
          </p:cNvPr>
          <p:cNvSpPr txBox="1"/>
          <p:nvPr/>
        </p:nvSpPr>
        <p:spPr>
          <a:xfrm>
            <a:off x="12566150" y="7157491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D63A1261-BE35-6FAA-D95F-D49FD039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4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75A32A-3888-2F81-A1C9-C18B290A8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8082" y="-57793"/>
            <a:ext cx="16569918" cy="11751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123" y="6521450"/>
            <a:ext cx="1974026" cy="99885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D751B7-EC4C-6ACF-4848-B35E9E9D594A}"/>
              </a:ext>
            </a:extLst>
          </p:cNvPr>
          <p:cNvGrpSpPr/>
          <p:nvPr/>
        </p:nvGrpSpPr>
        <p:grpSpPr>
          <a:xfrm>
            <a:off x="4515942" y="3866738"/>
            <a:ext cx="11218403" cy="1050142"/>
            <a:chOff x="3553101" y="7126748"/>
            <a:chExt cx="11218403" cy="10501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FBB9A3-EDA9-2FE9-0BEF-FF05F9908D6A}"/>
                </a:ext>
              </a:extLst>
            </p:cNvPr>
            <p:cNvSpPr txBox="1"/>
            <p:nvPr/>
          </p:nvSpPr>
          <p:spPr>
            <a:xfrm>
              <a:off x="3553101" y="7126748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6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A6CFBE-770D-3AFC-DF49-C46403E2C484}"/>
                </a:ext>
              </a:extLst>
            </p:cNvPr>
            <p:cNvSpPr txBox="1"/>
            <p:nvPr/>
          </p:nvSpPr>
          <p:spPr>
            <a:xfrm>
              <a:off x="4212203" y="7161227"/>
              <a:ext cx="105593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pc="-150" dirty="0" err="1">
                  <a:solidFill>
                    <a:schemeClr val="bg1"/>
                  </a:solidFill>
                </a:rPr>
                <a:t>프론트엔드</a:t>
              </a:r>
              <a:r>
                <a:rPr lang="ko-KR" altLang="en-US" sz="6000" b="1" spc="-150" dirty="0">
                  <a:solidFill>
                    <a:schemeClr val="bg1"/>
                  </a:solidFill>
                </a:rPr>
                <a:t> 파트 </a:t>
              </a:r>
              <a:r>
                <a:rPr lang="ko-KR" altLang="en-US" sz="6000" spc="-150" dirty="0">
                  <a:solidFill>
                    <a:schemeClr val="bg1"/>
                  </a:solidFill>
                </a:rPr>
                <a:t>프로젝트 결과 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3E4409-6363-E5FF-7540-300B72F67DA2}"/>
              </a:ext>
            </a:extLst>
          </p:cNvPr>
          <p:cNvSpPr txBox="1"/>
          <p:nvPr/>
        </p:nvSpPr>
        <p:spPr>
          <a:xfrm>
            <a:off x="8652494" y="4909063"/>
            <a:ext cx="9150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FE:</a:t>
            </a:r>
            <a:r>
              <a:rPr lang="ko-KR" altLang="en-US" sz="2000" dirty="0">
                <a:solidFill>
                  <a:schemeClr val="bg1"/>
                </a:solidFill>
                <a:latin typeface="맑은 고딕"/>
                <a:ea typeface="맑은 고딕"/>
              </a:rPr>
              <a:t> 김도연</a:t>
            </a:r>
            <a:r>
              <a:rPr lang="en-US" altLang="ko-KR" sz="200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맑은 고딕"/>
                <a:ea typeface="맑은 고딕"/>
              </a:rPr>
              <a:t> 이유진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51F50932-4EC6-503F-DA14-6F70E34CF792}"/>
              </a:ext>
            </a:extLst>
          </p:cNvPr>
          <p:cNvGrpSpPr/>
          <p:nvPr/>
        </p:nvGrpSpPr>
        <p:grpSpPr>
          <a:xfrm>
            <a:off x="551778" y="2134270"/>
            <a:ext cx="641358" cy="641462"/>
            <a:chOff x="1490008" y="2220720"/>
            <a:chExt cx="641358" cy="641462"/>
          </a:xfrm>
        </p:grpSpPr>
        <p:pic>
          <p:nvPicPr>
            <p:cNvPr id="11" name="Object 24">
              <a:extLst>
                <a:ext uri="{FF2B5EF4-FFF2-40B4-BE49-F238E27FC236}">
                  <a16:creationId xmlns:a16="http://schemas.microsoft.com/office/drawing/2014/main" id="{0EF8FC45-C3BE-1F56-A741-6DEFAC32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58FCF26D-F3C1-B14E-5FF3-B1C4BA81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89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346" y="6541406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200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tx2">
                    <a:lumMod val="50000"/>
                  </a:schemeClr>
                </a:solidFill>
              </a:rPr>
              <a:t>구현 과정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E662B3-CA2C-EC92-DAB5-57D721BE338F}"/>
              </a:ext>
            </a:extLst>
          </p:cNvPr>
          <p:cNvCxnSpPr>
            <a:cxnSpLocks/>
          </p:cNvCxnSpPr>
          <p:nvPr/>
        </p:nvCxnSpPr>
        <p:spPr>
          <a:xfrm>
            <a:off x="1962287" y="4624109"/>
            <a:ext cx="16325713" cy="2876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B8A6E28-168B-E78A-9C33-B8E64435C241}"/>
              </a:ext>
            </a:extLst>
          </p:cNvPr>
          <p:cNvCxnSpPr>
            <a:cxnSpLocks/>
          </p:cNvCxnSpPr>
          <p:nvPr/>
        </p:nvCxnSpPr>
        <p:spPr>
          <a:xfrm>
            <a:off x="4959618" y="4644623"/>
            <a:ext cx="1253" cy="20505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9A6DDA-4050-EFE0-ED91-A52D5AA7DB09}"/>
              </a:ext>
            </a:extLst>
          </p:cNvPr>
          <p:cNvCxnSpPr>
            <a:cxnSpLocks/>
          </p:cNvCxnSpPr>
          <p:nvPr/>
        </p:nvCxnSpPr>
        <p:spPr>
          <a:xfrm>
            <a:off x="8534400" y="2565856"/>
            <a:ext cx="0" cy="202468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66DB779-0004-3BFE-5897-0B116FA423FB}"/>
              </a:ext>
            </a:extLst>
          </p:cNvPr>
          <p:cNvCxnSpPr>
            <a:cxnSpLocks/>
          </p:cNvCxnSpPr>
          <p:nvPr/>
        </p:nvCxnSpPr>
        <p:spPr>
          <a:xfrm>
            <a:off x="10333443" y="4624109"/>
            <a:ext cx="0" cy="153841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793DD4D-63D0-A3C3-C445-95DE6738CD96}"/>
              </a:ext>
            </a:extLst>
          </p:cNvPr>
          <p:cNvCxnSpPr>
            <a:cxnSpLocks/>
          </p:cNvCxnSpPr>
          <p:nvPr/>
        </p:nvCxnSpPr>
        <p:spPr>
          <a:xfrm>
            <a:off x="13233723" y="2760205"/>
            <a:ext cx="0" cy="18475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83B461-7686-8D77-16D9-00FC8EE47063}"/>
              </a:ext>
            </a:extLst>
          </p:cNvPr>
          <p:cNvSpPr txBox="1"/>
          <p:nvPr/>
        </p:nvSpPr>
        <p:spPr>
          <a:xfrm>
            <a:off x="13352750" y="3195951"/>
            <a:ext cx="331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내 이동 구현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E00C40-079A-0CF0-362A-AC589DA12AAA}"/>
              </a:ext>
            </a:extLst>
          </p:cNvPr>
          <p:cNvSpPr txBox="1"/>
          <p:nvPr/>
        </p:nvSpPr>
        <p:spPr>
          <a:xfrm>
            <a:off x="10513986" y="4981799"/>
            <a:ext cx="240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스와이퍼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665AEF-E67D-7FD8-C43A-0FB1D3D1A9D8}"/>
              </a:ext>
            </a:extLst>
          </p:cNvPr>
          <p:cNvSpPr txBox="1"/>
          <p:nvPr/>
        </p:nvSpPr>
        <p:spPr>
          <a:xfrm>
            <a:off x="8848906" y="2445636"/>
            <a:ext cx="251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반응 요소 추가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39F3E4-FEFC-2641-563F-666CC58DA0AA}"/>
              </a:ext>
            </a:extLst>
          </p:cNvPr>
          <p:cNvSpPr txBox="1"/>
          <p:nvPr/>
        </p:nvSpPr>
        <p:spPr>
          <a:xfrm>
            <a:off x="5070188" y="4976701"/>
            <a:ext cx="2060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오류 고치기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E619AF-3007-4D77-1899-5F91B55AF6B4}"/>
              </a:ext>
            </a:extLst>
          </p:cNvPr>
          <p:cNvSpPr txBox="1"/>
          <p:nvPr/>
        </p:nvSpPr>
        <p:spPr>
          <a:xfrm>
            <a:off x="2835973" y="2760205"/>
            <a:ext cx="2427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Figma to html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69BF66-BC15-ED67-6D44-53FF812D7858}"/>
              </a:ext>
            </a:extLst>
          </p:cNvPr>
          <p:cNvSpPr txBox="1"/>
          <p:nvPr/>
        </p:nvSpPr>
        <p:spPr>
          <a:xfrm>
            <a:off x="5172056" y="7988909"/>
            <a:ext cx="388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Anima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 받아온 코드 오류 고치기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64BE2B8-C95C-2B1D-9185-85D6BE0A8212}"/>
              </a:ext>
            </a:extLst>
          </p:cNvPr>
          <p:cNvCxnSpPr>
            <a:cxnSpLocks/>
          </p:cNvCxnSpPr>
          <p:nvPr/>
        </p:nvCxnSpPr>
        <p:spPr>
          <a:xfrm>
            <a:off x="14859000" y="4590545"/>
            <a:ext cx="0" cy="14660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FF0228C-1015-DD26-5A7E-56449387B88A}"/>
              </a:ext>
            </a:extLst>
          </p:cNvPr>
          <p:cNvSpPr txBox="1"/>
          <p:nvPr/>
        </p:nvSpPr>
        <p:spPr>
          <a:xfrm>
            <a:off x="14914833" y="4763703"/>
            <a:ext cx="210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415F94E-DB25-C15B-76B5-8F0B70AB4E2E}"/>
              </a:ext>
            </a:extLst>
          </p:cNvPr>
          <p:cNvCxnSpPr>
            <a:cxnSpLocks/>
          </p:cNvCxnSpPr>
          <p:nvPr/>
        </p:nvCxnSpPr>
        <p:spPr>
          <a:xfrm>
            <a:off x="2721673" y="2780770"/>
            <a:ext cx="0" cy="184557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4323248-245B-5A7B-48C9-E9F3A685FCD5}"/>
              </a:ext>
            </a:extLst>
          </p:cNvPr>
          <p:cNvSpPr txBox="1"/>
          <p:nvPr/>
        </p:nvSpPr>
        <p:spPr>
          <a:xfrm>
            <a:off x="5100711" y="8411198"/>
            <a:ext cx="3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Anima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받아온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html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오류를 고친다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01C3B1-B2F1-8999-2450-B6831359269F}"/>
              </a:ext>
            </a:extLst>
          </p:cNvPr>
          <p:cNvSpPr txBox="1"/>
          <p:nvPr/>
        </p:nvSpPr>
        <p:spPr>
          <a:xfrm>
            <a:off x="2838076" y="3200904"/>
            <a:ext cx="2954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디자인을 </a:t>
            </a: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html,css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요소로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039417-2982-0D06-9D7D-5CC99803A9D2}"/>
              </a:ext>
            </a:extLst>
          </p:cNvPr>
          <p:cNvSpPr txBox="1"/>
          <p:nvPr/>
        </p:nvSpPr>
        <p:spPr>
          <a:xfrm>
            <a:off x="2820881" y="3542303"/>
            <a:ext cx="28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Figma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플러그인인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‘Anima’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사용하여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디자인팀의 디자인을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html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바꾼다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017EAA-B721-C11F-67F2-DAD2BA44ACFE}"/>
              </a:ext>
            </a:extLst>
          </p:cNvPr>
          <p:cNvSpPr txBox="1"/>
          <p:nvPr/>
        </p:nvSpPr>
        <p:spPr>
          <a:xfrm>
            <a:off x="8688070" y="3886577"/>
            <a:ext cx="2340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 숨기기</a:t>
            </a:r>
            <a:r>
              <a:rPr lang="en-US" altLang="ko-KR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hover, input box</a:t>
            </a:r>
            <a:r>
              <a:rPr lang="ko-KR" altLang="en-US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 </a:t>
            </a:r>
            <a:endParaRPr lang="en-US" altLang="ko-KR" sz="11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요소를 추가한다</a:t>
            </a:r>
            <a:r>
              <a:rPr lang="en-US" altLang="ko-KR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1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3A62697-6723-57D7-0B1D-802462724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3867" y="5390444"/>
            <a:ext cx="1927936" cy="248282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C718602-F54E-9609-BE98-91FAE6E77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0482" y="5393317"/>
            <a:ext cx="1912544" cy="245057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0BCA233-25A7-A95C-96AC-E13DAA4AB9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2586" y="2860358"/>
            <a:ext cx="2631783" cy="869965"/>
          </a:xfrm>
          <a:prstGeom prst="rect">
            <a:avLst/>
          </a:prstGeom>
        </p:spPr>
      </p:pic>
      <p:sp>
        <p:nvSpPr>
          <p:cNvPr id="992" name="TextBox 991">
            <a:extLst>
              <a:ext uri="{FF2B5EF4-FFF2-40B4-BE49-F238E27FC236}">
                <a16:creationId xmlns:a16="http://schemas.microsoft.com/office/drawing/2014/main" id="{B5A4D983-0C4C-6685-3068-EBAFBC5B2A3C}"/>
              </a:ext>
            </a:extLst>
          </p:cNvPr>
          <p:cNvSpPr txBox="1"/>
          <p:nvPr/>
        </p:nvSpPr>
        <p:spPr>
          <a:xfrm>
            <a:off x="10663549" y="5505894"/>
            <a:ext cx="322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Swiper Demo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수정하여 필요한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스와이퍼를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구현 및 추가한다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93" name="그림 992">
            <a:extLst>
              <a:ext uri="{FF2B5EF4-FFF2-40B4-BE49-F238E27FC236}">
                <a16:creationId xmlns:a16="http://schemas.microsoft.com/office/drawing/2014/main" id="{C50E2C67-C026-E38A-A157-295069721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100" y="6527086"/>
            <a:ext cx="2208973" cy="1610842"/>
          </a:xfrm>
          <a:prstGeom prst="rect">
            <a:avLst/>
          </a:prstGeom>
        </p:spPr>
      </p:pic>
      <p:pic>
        <p:nvPicPr>
          <p:cNvPr id="994" name="그림 993">
            <a:extLst>
              <a:ext uri="{FF2B5EF4-FFF2-40B4-BE49-F238E27FC236}">
                <a16:creationId xmlns:a16="http://schemas.microsoft.com/office/drawing/2014/main" id="{F4569248-6DD4-99A2-2974-81788CF3DC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15128" y="6259063"/>
            <a:ext cx="1552516" cy="2047591"/>
          </a:xfrm>
          <a:prstGeom prst="rect">
            <a:avLst/>
          </a:prstGeom>
        </p:spPr>
      </p:pic>
      <p:sp>
        <p:nvSpPr>
          <p:cNvPr id="995" name="TextBox 994">
            <a:extLst>
              <a:ext uri="{FF2B5EF4-FFF2-40B4-BE49-F238E27FC236}">
                <a16:creationId xmlns:a16="http://schemas.microsoft.com/office/drawing/2014/main" id="{BEDEC58A-AD64-E876-A868-EEA029864166}"/>
              </a:ext>
            </a:extLst>
          </p:cNvPr>
          <p:cNvSpPr txBox="1"/>
          <p:nvPr/>
        </p:nvSpPr>
        <p:spPr>
          <a:xfrm>
            <a:off x="12815147" y="7052027"/>
            <a:ext cx="271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→</a:t>
            </a:r>
          </a:p>
        </p:txBody>
      </p:sp>
      <p:sp>
        <p:nvSpPr>
          <p:cNvPr id="996" name="TextBox 995">
            <a:extLst>
              <a:ext uri="{FF2B5EF4-FFF2-40B4-BE49-F238E27FC236}">
                <a16:creationId xmlns:a16="http://schemas.microsoft.com/office/drawing/2014/main" id="{4635E2FE-5A98-46F1-34FE-8366FF33E821}"/>
              </a:ext>
            </a:extLst>
          </p:cNvPr>
          <p:cNvSpPr txBox="1"/>
          <p:nvPr/>
        </p:nvSpPr>
        <p:spPr>
          <a:xfrm>
            <a:off x="7033136" y="6049176"/>
            <a:ext cx="271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→</a:t>
            </a:r>
          </a:p>
        </p:txBody>
      </p:sp>
      <p:sp>
        <p:nvSpPr>
          <p:cNvPr id="997" name="TextBox 996">
            <a:extLst>
              <a:ext uri="{FF2B5EF4-FFF2-40B4-BE49-F238E27FC236}">
                <a16:creationId xmlns:a16="http://schemas.microsoft.com/office/drawing/2014/main" id="{8180DD95-E90A-1CE1-EE43-31E55B1ED0F4}"/>
              </a:ext>
            </a:extLst>
          </p:cNvPr>
          <p:cNvSpPr txBox="1"/>
          <p:nvPr/>
        </p:nvSpPr>
        <p:spPr>
          <a:xfrm>
            <a:off x="13432503" y="3552249"/>
            <a:ext cx="2809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Html</a:t>
            </a:r>
            <a:r>
              <a:rPr lang="ko-KR" altLang="en-US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끼리 사이트 내 이동을 구현한다</a:t>
            </a:r>
            <a:r>
              <a:rPr lang="en-US" altLang="ko-KR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1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14A6E41C-D831-44AF-796A-F6B210D9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8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297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tx2">
                    <a:lumMod val="50000"/>
                  </a:schemeClr>
                </a:solidFill>
              </a:rPr>
              <a:t>기존 발표 내용의 변화</a:t>
            </a:r>
            <a:endParaRPr lang="ko-KR" altLang="en-US" sz="3600" spc="-3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92CBF7-2C0D-642B-F7B9-74C26AEFCBCD}"/>
              </a:ext>
            </a:extLst>
          </p:cNvPr>
          <p:cNvSpPr/>
          <p:nvPr/>
        </p:nvSpPr>
        <p:spPr>
          <a:xfrm>
            <a:off x="3568718" y="2948534"/>
            <a:ext cx="2774054" cy="4938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26D0F-5370-1AD5-82AB-D67D9EE3C6EA}"/>
              </a:ext>
            </a:extLst>
          </p:cNvPr>
          <p:cNvSpPr/>
          <p:nvPr/>
        </p:nvSpPr>
        <p:spPr>
          <a:xfrm>
            <a:off x="3568718" y="2948532"/>
            <a:ext cx="2774054" cy="7499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A19ED8-39BB-A10B-F415-3A30BE86936F}"/>
              </a:ext>
            </a:extLst>
          </p:cNvPr>
          <p:cNvSpPr/>
          <p:nvPr/>
        </p:nvSpPr>
        <p:spPr>
          <a:xfrm>
            <a:off x="7543103" y="2965655"/>
            <a:ext cx="9169100" cy="4921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8B23F9-93BA-7853-ED54-042F7A08964D}"/>
              </a:ext>
            </a:extLst>
          </p:cNvPr>
          <p:cNvSpPr txBox="1"/>
          <p:nvPr/>
        </p:nvSpPr>
        <p:spPr>
          <a:xfrm>
            <a:off x="6781132" y="542413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43DEEF-6B37-7AFC-13CC-9CE8E021E63A}"/>
              </a:ext>
            </a:extLst>
          </p:cNvPr>
          <p:cNvSpPr txBox="1"/>
          <p:nvPr/>
        </p:nvSpPr>
        <p:spPr>
          <a:xfrm>
            <a:off x="4085324" y="3167677"/>
            <a:ext cx="171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1,2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차 발표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B11283-FCA6-F10A-1457-2103AB3A64CF}"/>
              </a:ext>
            </a:extLst>
          </p:cNvPr>
          <p:cNvSpPr/>
          <p:nvPr/>
        </p:nvSpPr>
        <p:spPr>
          <a:xfrm>
            <a:off x="7543103" y="2937773"/>
            <a:ext cx="9169100" cy="7499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C32BE1-9BAB-BCF9-5E77-17A2849B9CCA}"/>
              </a:ext>
            </a:extLst>
          </p:cNvPr>
          <p:cNvSpPr txBox="1"/>
          <p:nvPr/>
        </p:nvSpPr>
        <p:spPr>
          <a:xfrm>
            <a:off x="11391198" y="3138821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최종발표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8C0BA4-19DF-F90E-BFF3-257B273AB58E}"/>
              </a:ext>
            </a:extLst>
          </p:cNvPr>
          <p:cNvSpPr txBox="1"/>
          <p:nvPr/>
        </p:nvSpPr>
        <p:spPr>
          <a:xfrm>
            <a:off x="13010239" y="5483272"/>
            <a:ext cx="3466052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Anima(Figma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플러그인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3" name="Object 75">
            <a:extLst>
              <a:ext uri="{FF2B5EF4-FFF2-40B4-BE49-F238E27FC236}">
                <a16:creationId xmlns:a16="http://schemas.microsoft.com/office/drawing/2014/main" id="{04857A67-4C79-442F-5483-4BDE2BFC575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02479" y="5719115"/>
            <a:ext cx="2906532" cy="2121121"/>
          </a:xfrm>
          <a:prstGeom prst="rect">
            <a:avLst/>
          </a:prstGeom>
        </p:spPr>
      </p:pic>
      <p:grpSp>
        <p:nvGrpSpPr>
          <p:cNvPr id="35" name="그룹 1032">
            <a:extLst>
              <a:ext uri="{FF2B5EF4-FFF2-40B4-BE49-F238E27FC236}">
                <a16:creationId xmlns:a16="http://schemas.microsoft.com/office/drawing/2014/main" id="{FB5AF889-EFE2-9E3C-D001-D2FA4099B093}"/>
              </a:ext>
            </a:extLst>
          </p:cNvPr>
          <p:cNvGrpSpPr/>
          <p:nvPr/>
        </p:nvGrpSpPr>
        <p:grpSpPr>
          <a:xfrm>
            <a:off x="4422266" y="3790245"/>
            <a:ext cx="1199926" cy="1521607"/>
            <a:chOff x="2961655" y="6630415"/>
            <a:chExt cx="2143173" cy="1960775"/>
          </a:xfrm>
        </p:grpSpPr>
        <p:pic>
          <p:nvPicPr>
            <p:cNvPr id="36" name="Object 96">
              <a:extLst>
                <a:ext uri="{FF2B5EF4-FFF2-40B4-BE49-F238E27FC236}">
                  <a16:creationId xmlns:a16="http://schemas.microsoft.com/office/drawing/2014/main" id="{50263F3F-A22E-1D30-0200-48B81616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1655" y="6630415"/>
              <a:ext cx="2143173" cy="1960775"/>
            </a:xfrm>
            <a:prstGeom prst="rect">
              <a:avLst/>
            </a:prstGeom>
          </p:spPr>
        </p:pic>
      </p:grpSp>
      <p:pic>
        <p:nvPicPr>
          <p:cNvPr id="37" name="Object 75">
            <a:extLst>
              <a:ext uri="{FF2B5EF4-FFF2-40B4-BE49-F238E27FC236}">
                <a16:creationId xmlns:a16="http://schemas.microsoft.com/office/drawing/2014/main" id="{F6D00719-FBCA-B3BD-19B9-C5EDA0F403B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b="52374"/>
          <a:stretch/>
        </p:blipFill>
        <p:spPr>
          <a:xfrm>
            <a:off x="8139503" y="5600215"/>
            <a:ext cx="2138943" cy="794576"/>
          </a:xfrm>
          <a:prstGeom prst="rect">
            <a:avLst/>
          </a:prstGeom>
        </p:spPr>
      </p:pic>
      <p:sp>
        <p:nvSpPr>
          <p:cNvPr id="38" name="십자형 37">
            <a:extLst>
              <a:ext uri="{FF2B5EF4-FFF2-40B4-BE49-F238E27FC236}">
                <a16:creationId xmlns:a16="http://schemas.microsoft.com/office/drawing/2014/main" id="{395D8794-BA02-96FF-E94E-9949E4EC260A}"/>
              </a:ext>
            </a:extLst>
          </p:cNvPr>
          <p:cNvSpPr/>
          <p:nvPr/>
        </p:nvSpPr>
        <p:spPr>
          <a:xfrm>
            <a:off x="11133740" y="5608802"/>
            <a:ext cx="993913" cy="923010"/>
          </a:xfrm>
          <a:prstGeom prst="plus">
            <a:avLst>
              <a:gd name="adj" fmla="val 3941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BD5AA3-C5F0-F996-2BE8-CF5132844722}"/>
              </a:ext>
            </a:extLst>
          </p:cNvPr>
          <p:cNvSpPr txBox="1"/>
          <p:nvPr/>
        </p:nvSpPr>
        <p:spPr>
          <a:xfrm>
            <a:off x="12758619" y="5997503"/>
            <a:ext cx="3466052" cy="79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Tool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비주얼 스튜디오 코드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협업 툴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디스코드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깃허브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D1A0286-71D6-D96C-0E4F-741B962F25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4118" y="4242235"/>
            <a:ext cx="3060524" cy="77122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34AA64-DDE4-3599-7CDD-FD3FCDD76B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80551" y="4094961"/>
            <a:ext cx="1028844" cy="10478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7385B9B-EF0F-81FC-B450-46DF922C64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66569" y="4127712"/>
            <a:ext cx="2505425" cy="100026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2B934F-741B-CE69-3DE7-9CF497B819AD}"/>
              </a:ext>
            </a:extLst>
          </p:cNvPr>
          <p:cNvSpPr/>
          <p:nvPr/>
        </p:nvSpPr>
        <p:spPr>
          <a:xfrm>
            <a:off x="9317966" y="6216880"/>
            <a:ext cx="960480" cy="141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AC4FB553-54E6-F7E6-5D25-2A3EA670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772" y="1930892"/>
            <a:ext cx="1847439" cy="998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4837" y="2064040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FE1B19-BA96-D91C-D7D7-7E002FB5093B}"/>
              </a:ext>
            </a:extLst>
          </p:cNvPr>
          <p:cNvGrpSpPr/>
          <p:nvPr/>
        </p:nvGrpSpPr>
        <p:grpSpPr>
          <a:xfrm>
            <a:off x="2892960" y="548213"/>
            <a:ext cx="7599661" cy="1427992"/>
            <a:chOff x="363071" y="3688973"/>
            <a:chExt cx="5476215" cy="7694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973B3A-5321-903E-B33F-E1132446EDE0}"/>
                </a:ext>
              </a:extLst>
            </p:cNvPr>
            <p:cNvSpPr txBox="1"/>
            <p:nvPr/>
          </p:nvSpPr>
          <p:spPr>
            <a:xfrm>
              <a:off x="363071" y="3688973"/>
              <a:ext cx="4700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44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DD195-35D5-0888-AA7D-3451B7FEEC77}"/>
                </a:ext>
              </a:extLst>
            </p:cNvPr>
            <p:cNvSpPr txBox="1"/>
            <p:nvPr/>
          </p:nvSpPr>
          <p:spPr>
            <a:xfrm>
              <a:off x="943394" y="3688973"/>
              <a:ext cx="48958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>
                  <a:solidFill>
                    <a:srgbClr val="393939"/>
                  </a:solidFill>
                </a:rPr>
                <a:t>                                    란</a:t>
              </a:r>
              <a:r>
                <a:rPr lang="en-US" altLang="ko-KR" sz="4400" spc="-150" dirty="0">
                  <a:solidFill>
                    <a:srgbClr val="393939"/>
                  </a:solidFill>
                </a:rPr>
                <a:t>?</a:t>
              </a:r>
              <a:endParaRPr lang="ko-KR" altLang="en-US" sz="4400" spc="-150" dirty="0">
                <a:solidFill>
                  <a:srgbClr val="393939"/>
                </a:solidFill>
              </a:endParaRPr>
            </a:p>
          </p:txBody>
        </p:sp>
      </p:grpSp>
      <p:pic>
        <p:nvPicPr>
          <p:cNvPr id="41" name="Object 1">
            <a:extLst>
              <a:ext uri="{FF2B5EF4-FFF2-40B4-BE49-F238E27FC236}">
                <a16:creationId xmlns:a16="http://schemas.microsoft.com/office/drawing/2014/main" id="{1241C01D-9904-BFAB-BBDD-994875B4792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26081"/>
          <a:stretch/>
        </p:blipFill>
        <p:spPr>
          <a:xfrm>
            <a:off x="3610608" y="489961"/>
            <a:ext cx="3936260" cy="922007"/>
          </a:xfrm>
          <a:prstGeom prst="rect">
            <a:avLst/>
          </a:prstGeom>
        </p:spPr>
      </p:pic>
      <p:sp>
        <p:nvSpPr>
          <p:cNvPr id="5" name="Google Shape;2139;p37">
            <a:extLst>
              <a:ext uri="{FF2B5EF4-FFF2-40B4-BE49-F238E27FC236}">
                <a16:creationId xmlns:a16="http://schemas.microsoft.com/office/drawing/2014/main" id="{B25D7CA5-8A28-425A-F914-25316218ADC7}"/>
              </a:ext>
            </a:extLst>
          </p:cNvPr>
          <p:cNvSpPr txBox="1">
            <a:spLocks/>
          </p:cNvSpPr>
          <p:nvPr/>
        </p:nvSpPr>
        <p:spPr>
          <a:xfrm>
            <a:off x="3065417" y="2962194"/>
            <a:ext cx="12802560" cy="57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dirty="0">
                <a:latin typeface="맑은 고딕"/>
                <a:ea typeface="맑은 고딕"/>
              </a:rPr>
              <a:t>1.</a:t>
            </a:r>
            <a:r>
              <a:rPr lang="ko-KR" altLang="en-US" sz="2000" dirty="0">
                <a:latin typeface="맑은 고딕"/>
                <a:ea typeface="맑은 고딕"/>
              </a:rPr>
              <a:t> 사용자가 직접 선택한 영화의 취향을 바탕으로 책을 추천해주는 서비스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dirty="0">
                <a:latin typeface="맑은 고딕"/>
                <a:ea typeface="맑은 고딕"/>
              </a:rPr>
              <a:t>2.</a:t>
            </a:r>
            <a:r>
              <a:rPr lang="ko-KR" altLang="en-US" sz="2000" dirty="0">
                <a:latin typeface="맑은 고딕"/>
                <a:ea typeface="맑은 고딕"/>
              </a:rPr>
              <a:t> 사용자에게 친근한 영화를 책과 연결하여 책의 장벽을 낮춰주는 서비스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dirty="0">
                <a:latin typeface="맑은 고딕"/>
                <a:ea typeface="맑은 고딕"/>
              </a:rPr>
              <a:t>3.</a:t>
            </a:r>
            <a:r>
              <a:rPr lang="ko-KR" altLang="en-US" sz="2000" dirty="0">
                <a:latin typeface="맑은 고딕"/>
                <a:ea typeface="맑은 고딕"/>
              </a:rPr>
              <a:t> 개인적인 사용 이외에도 학교 도서관 또는 서점에서 책 추천 서비스로 사용되는 웹 서비스</a:t>
            </a:r>
          </a:p>
        </p:txBody>
      </p:sp>
      <p:sp>
        <p:nvSpPr>
          <p:cNvPr id="9" name="Google Shape;2140;p37">
            <a:extLst>
              <a:ext uri="{FF2B5EF4-FFF2-40B4-BE49-F238E27FC236}">
                <a16:creationId xmlns:a16="http://schemas.microsoft.com/office/drawing/2014/main" id="{FDDDD9D0-A39F-6D74-B015-56E71B070C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7727" y="2272954"/>
            <a:ext cx="4125816" cy="38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맑은 고딕"/>
                <a:ea typeface="맑은 고딕"/>
              </a:rPr>
              <a:t>서비스 유형 및 목적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BD1699F-CC60-4886-C11F-7E19CB95B23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3048000" y="2334719"/>
            <a:ext cx="615212" cy="38994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</p:pic>
      <p:sp>
        <p:nvSpPr>
          <p:cNvPr id="29" name="Google Shape;2141;p37">
            <a:extLst>
              <a:ext uri="{FF2B5EF4-FFF2-40B4-BE49-F238E27FC236}">
                <a16:creationId xmlns:a16="http://schemas.microsoft.com/office/drawing/2014/main" id="{4F00E9D4-7B73-CE32-5D63-FF4213EBA86A}"/>
              </a:ext>
            </a:extLst>
          </p:cNvPr>
          <p:cNvSpPr txBox="1">
            <a:spLocks/>
          </p:cNvSpPr>
          <p:nvPr/>
        </p:nvSpPr>
        <p:spPr>
          <a:xfrm>
            <a:off x="3636734" y="4700769"/>
            <a:ext cx="4051555" cy="38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맑은 고딕"/>
                <a:ea typeface="맑은 고딕"/>
              </a:rPr>
              <a:t>기획 배경 및 필요성</a:t>
            </a:r>
          </a:p>
        </p:txBody>
      </p:sp>
      <p:sp>
        <p:nvSpPr>
          <p:cNvPr id="30" name="Google Shape;2142;p37">
            <a:extLst>
              <a:ext uri="{FF2B5EF4-FFF2-40B4-BE49-F238E27FC236}">
                <a16:creationId xmlns:a16="http://schemas.microsoft.com/office/drawing/2014/main" id="{520523ED-A6AC-3D49-EC5F-3C3250442A77}"/>
              </a:ext>
            </a:extLst>
          </p:cNvPr>
          <p:cNvSpPr txBox="1">
            <a:spLocks/>
          </p:cNvSpPr>
          <p:nvPr/>
        </p:nvSpPr>
        <p:spPr>
          <a:xfrm>
            <a:off x="3122260" y="5265162"/>
            <a:ext cx="11127139" cy="254533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2000" dirty="0">
                <a:latin typeface="맑은 고딕"/>
                <a:ea typeface="맑은 고딕"/>
                <a:cs typeface="맑은 고딕 Semilight"/>
              </a:rPr>
              <a:t>여러분은 책을 선호하시나요</a:t>
            </a:r>
            <a:r>
              <a:rPr lang="en-US" altLang="ko-KR" sz="2000" dirty="0">
                <a:latin typeface="맑은 고딕"/>
                <a:ea typeface="맑은 고딕"/>
                <a:cs typeface="맑은 고딕 Semilight"/>
              </a:rPr>
              <a:t>? </a:t>
            </a:r>
            <a:r>
              <a:rPr lang="ko-KR" altLang="en-US" sz="2000" dirty="0">
                <a:latin typeface="맑은 고딕"/>
                <a:ea typeface="맑은 고딕"/>
                <a:cs typeface="맑은 고딕 Semilight"/>
              </a:rPr>
              <a:t>영화를 선호하시나요</a:t>
            </a:r>
            <a:r>
              <a:rPr lang="en-US" altLang="ko-KR" sz="2000" dirty="0">
                <a:latin typeface="맑은 고딕"/>
                <a:ea typeface="맑은 고딕"/>
                <a:cs typeface="맑은 고딕 Semilight"/>
              </a:rPr>
              <a:t>?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2000" dirty="0">
                <a:latin typeface="맑은 고딕"/>
                <a:ea typeface="맑은 고딕"/>
                <a:cs typeface="맑은 고딕 Semilight"/>
              </a:rPr>
              <a:t>대부분 영화를 선호하는 분이 많고 책은 어려워하는 분이 많습니다</a:t>
            </a:r>
            <a:r>
              <a:rPr lang="en-US" altLang="ko-KR" sz="2000" dirty="0">
                <a:latin typeface="맑은 고딕"/>
                <a:ea typeface="맑은 고딕"/>
                <a:cs typeface="맑은 고딕 Semilight"/>
              </a:rPr>
              <a:t>.</a:t>
            </a:r>
            <a:r>
              <a:rPr lang="ko-KR" altLang="en-US" sz="2000" dirty="0">
                <a:latin typeface="맑은 고딕"/>
                <a:ea typeface="맑은 고딕"/>
                <a:cs typeface="맑은 고딕 Semilight"/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2000" dirty="0">
                <a:latin typeface="맑은 고딕"/>
                <a:ea typeface="맑은 고딕"/>
                <a:cs typeface="맑은 고딕 Semilight"/>
              </a:rPr>
              <a:t>책 읽는 것이 부담이 되는 사람들을 위해 특별하고 새로운 방식으로 책을 추천해드리고자 자신의 영화 취향으로 책을 추천해주는 웹 사이트 </a:t>
            </a:r>
            <a:r>
              <a:rPr lang="en-US" altLang="ko-KR" sz="2000" dirty="0">
                <a:latin typeface="맑은 고딕"/>
                <a:ea typeface="맑은 고딕"/>
                <a:cs typeface="맑은 고딕 Semilight"/>
              </a:rPr>
              <a:t>‘</a:t>
            </a:r>
            <a:r>
              <a:rPr lang="en-US" altLang="ko-KR" sz="2000" dirty="0" err="1">
                <a:latin typeface="맑은 고딕"/>
                <a:ea typeface="맑은 고딕"/>
                <a:cs typeface="맑은 고딕 Semilight"/>
              </a:rPr>
              <a:t>checkmovie</a:t>
            </a:r>
            <a:r>
              <a:rPr lang="en-US" altLang="ko-KR" sz="2000" dirty="0">
                <a:latin typeface="맑은 고딕"/>
                <a:ea typeface="맑은 고딕"/>
                <a:cs typeface="맑은 고딕 Semilight"/>
              </a:rPr>
              <a:t>’</a:t>
            </a:r>
            <a:r>
              <a:rPr lang="ko-KR" altLang="en-US" sz="2000" dirty="0">
                <a:latin typeface="맑은 고딕"/>
                <a:ea typeface="맑은 고딕"/>
                <a:cs typeface="맑은 고딕 Semilight"/>
              </a:rPr>
              <a:t>를 기획했습니다</a:t>
            </a:r>
            <a:r>
              <a:rPr lang="en-US" altLang="ko-KR" sz="2000" dirty="0">
                <a:latin typeface="맑은 고딕"/>
                <a:ea typeface="맑은 고딕"/>
                <a:cs typeface="맑은 고딕 Semilight"/>
              </a:rPr>
              <a:t>.</a:t>
            </a:r>
            <a:r>
              <a:rPr lang="ko-KR" altLang="en-US" sz="2000" dirty="0">
                <a:latin typeface="맑은 고딕"/>
                <a:ea typeface="맑은 고딕"/>
                <a:cs typeface="맑은 고딕 Semilight"/>
              </a:rPr>
              <a:t> 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1D2649-D283-E354-C86D-AB64FBDDD42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3063240" y="4874590"/>
            <a:ext cx="389945" cy="38994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AAA1346F-E9CB-E5EA-AB1F-F0A02732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0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776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rgbClr val="393939"/>
                </a:solidFill>
                <a:latin typeface="+mn-ea"/>
              </a:rPr>
              <a:t>프론트앤드</a:t>
            </a:r>
            <a:r>
              <a:rPr lang="ko-KR" altLang="en-US" sz="3600" spc="-300" dirty="0">
                <a:solidFill>
                  <a:srgbClr val="393939"/>
                </a:solidFill>
                <a:latin typeface="+mn-ea"/>
              </a:rPr>
              <a:t> 구현 정도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6AC2853D-A946-FCA3-42E6-1CFC79C7207A}"/>
              </a:ext>
            </a:extLst>
          </p:cNvPr>
          <p:cNvSpPr/>
          <p:nvPr/>
        </p:nvSpPr>
        <p:spPr>
          <a:xfrm>
            <a:off x="11598353" y="3111286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9B55412-2844-B49E-5106-CE26252F35E0}"/>
              </a:ext>
            </a:extLst>
          </p:cNvPr>
          <p:cNvSpPr/>
          <p:nvPr/>
        </p:nvSpPr>
        <p:spPr>
          <a:xfrm>
            <a:off x="11817514" y="3111286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77C518A-09BB-F21A-2795-80AC6F2E120A}"/>
              </a:ext>
            </a:extLst>
          </p:cNvPr>
          <p:cNvSpPr/>
          <p:nvPr/>
        </p:nvSpPr>
        <p:spPr>
          <a:xfrm>
            <a:off x="12036675" y="3111286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A1C53D-AE54-1269-AB22-7F0918338154}"/>
              </a:ext>
            </a:extLst>
          </p:cNvPr>
          <p:cNvSpPr/>
          <p:nvPr/>
        </p:nvSpPr>
        <p:spPr>
          <a:xfrm>
            <a:off x="12255836" y="3111286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4BB231-5C96-D131-3596-8A359E057242}"/>
              </a:ext>
            </a:extLst>
          </p:cNvPr>
          <p:cNvSpPr/>
          <p:nvPr/>
        </p:nvSpPr>
        <p:spPr>
          <a:xfrm>
            <a:off x="12474996" y="3111286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B90F512-EDCC-23A2-48DE-B25F6198C45F}"/>
              </a:ext>
            </a:extLst>
          </p:cNvPr>
          <p:cNvSpPr/>
          <p:nvPr/>
        </p:nvSpPr>
        <p:spPr>
          <a:xfrm>
            <a:off x="12694157" y="3111286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BF95973-E0F2-AB07-223A-A7E10D19BA10}"/>
              </a:ext>
            </a:extLst>
          </p:cNvPr>
          <p:cNvSpPr/>
          <p:nvPr/>
        </p:nvSpPr>
        <p:spPr>
          <a:xfrm>
            <a:off x="12913318" y="3111286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4CA4E1C-77C1-9F28-720D-1A5F76E0EA2C}"/>
              </a:ext>
            </a:extLst>
          </p:cNvPr>
          <p:cNvSpPr/>
          <p:nvPr/>
        </p:nvSpPr>
        <p:spPr>
          <a:xfrm>
            <a:off x="13132479" y="3111286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AF53ABD-3A98-409E-2933-7139F2C4655E}"/>
              </a:ext>
            </a:extLst>
          </p:cNvPr>
          <p:cNvSpPr/>
          <p:nvPr/>
        </p:nvSpPr>
        <p:spPr>
          <a:xfrm>
            <a:off x="13351640" y="3111286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083E84C-A331-1EBD-F0CA-800E2BD26738}"/>
              </a:ext>
            </a:extLst>
          </p:cNvPr>
          <p:cNvSpPr/>
          <p:nvPr/>
        </p:nvSpPr>
        <p:spPr>
          <a:xfrm>
            <a:off x="13570801" y="3111286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FF70677-EA04-5312-BE3F-1240264454B9}"/>
              </a:ext>
            </a:extLst>
          </p:cNvPr>
          <p:cNvSpPr/>
          <p:nvPr/>
        </p:nvSpPr>
        <p:spPr>
          <a:xfrm>
            <a:off x="11598353" y="333828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0D7773C-13D4-EDE2-AF21-C17167166744}"/>
              </a:ext>
            </a:extLst>
          </p:cNvPr>
          <p:cNvSpPr/>
          <p:nvPr/>
        </p:nvSpPr>
        <p:spPr>
          <a:xfrm>
            <a:off x="11817514" y="333828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D6CD838-2C86-1E78-1BF5-F30A10B80E5E}"/>
              </a:ext>
            </a:extLst>
          </p:cNvPr>
          <p:cNvSpPr/>
          <p:nvPr/>
        </p:nvSpPr>
        <p:spPr>
          <a:xfrm>
            <a:off x="12036675" y="333828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822ACF9-CD44-3077-C42B-769CADADBF0B}"/>
              </a:ext>
            </a:extLst>
          </p:cNvPr>
          <p:cNvSpPr/>
          <p:nvPr/>
        </p:nvSpPr>
        <p:spPr>
          <a:xfrm>
            <a:off x="12255836" y="333828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00BECE4-AA80-0C40-60F2-4923363D37A1}"/>
              </a:ext>
            </a:extLst>
          </p:cNvPr>
          <p:cNvSpPr/>
          <p:nvPr/>
        </p:nvSpPr>
        <p:spPr>
          <a:xfrm>
            <a:off x="12474996" y="333828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EAC9DDC-AD2A-F9F4-3AC6-46E9838A18BE}"/>
              </a:ext>
            </a:extLst>
          </p:cNvPr>
          <p:cNvSpPr/>
          <p:nvPr/>
        </p:nvSpPr>
        <p:spPr>
          <a:xfrm>
            <a:off x="12694157" y="333828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829C3D1-A126-F67B-5EFD-D2C7449024AD}"/>
              </a:ext>
            </a:extLst>
          </p:cNvPr>
          <p:cNvSpPr/>
          <p:nvPr/>
        </p:nvSpPr>
        <p:spPr>
          <a:xfrm>
            <a:off x="12913318" y="333828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72570CB-97F6-62C3-73E0-793F21DDDD75}"/>
              </a:ext>
            </a:extLst>
          </p:cNvPr>
          <p:cNvSpPr/>
          <p:nvPr/>
        </p:nvSpPr>
        <p:spPr>
          <a:xfrm>
            <a:off x="13132479" y="333828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03E6972-AACD-2AC2-FC74-8A84E939BEAA}"/>
              </a:ext>
            </a:extLst>
          </p:cNvPr>
          <p:cNvSpPr/>
          <p:nvPr/>
        </p:nvSpPr>
        <p:spPr>
          <a:xfrm>
            <a:off x="13351640" y="333828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E72B759-E2E0-C5ED-38C5-72E2C5B8C536}"/>
              </a:ext>
            </a:extLst>
          </p:cNvPr>
          <p:cNvSpPr/>
          <p:nvPr/>
        </p:nvSpPr>
        <p:spPr>
          <a:xfrm>
            <a:off x="13570801" y="333828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F3A3598-4C53-04A5-8FC8-8E70BE7DB74C}"/>
              </a:ext>
            </a:extLst>
          </p:cNvPr>
          <p:cNvSpPr/>
          <p:nvPr/>
        </p:nvSpPr>
        <p:spPr>
          <a:xfrm>
            <a:off x="11598353" y="356528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2" name="타원 991">
            <a:extLst>
              <a:ext uri="{FF2B5EF4-FFF2-40B4-BE49-F238E27FC236}">
                <a16:creationId xmlns:a16="http://schemas.microsoft.com/office/drawing/2014/main" id="{5D12130B-C226-99B8-F65B-92D467261D7C}"/>
              </a:ext>
            </a:extLst>
          </p:cNvPr>
          <p:cNvSpPr/>
          <p:nvPr/>
        </p:nvSpPr>
        <p:spPr>
          <a:xfrm>
            <a:off x="11817514" y="356528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3" name="타원 992">
            <a:extLst>
              <a:ext uri="{FF2B5EF4-FFF2-40B4-BE49-F238E27FC236}">
                <a16:creationId xmlns:a16="http://schemas.microsoft.com/office/drawing/2014/main" id="{6A2F424F-B957-94D0-8095-7EA0CDF2E316}"/>
              </a:ext>
            </a:extLst>
          </p:cNvPr>
          <p:cNvSpPr/>
          <p:nvPr/>
        </p:nvSpPr>
        <p:spPr>
          <a:xfrm>
            <a:off x="12036675" y="356528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4" name="타원 993">
            <a:extLst>
              <a:ext uri="{FF2B5EF4-FFF2-40B4-BE49-F238E27FC236}">
                <a16:creationId xmlns:a16="http://schemas.microsoft.com/office/drawing/2014/main" id="{1B8567D0-6388-321D-DBED-6A3B1444D33A}"/>
              </a:ext>
            </a:extLst>
          </p:cNvPr>
          <p:cNvSpPr/>
          <p:nvPr/>
        </p:nvSpPr>
        <p:spPr>
          <a:xfrm>
            <a:off x="12255836" y="356528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5" name="타원 994">
            <a:extLst>
              <a:ext uri="{FF2B5EF4-FFF2-40B4-BE49-F238E27FC236}">
                <a16:creationId xmlns:a16="http://schemas.microsoft.com/office/drawing/2014/main" id="{0926864D-9D8A-1CD6-B8C9-8FF0D19DD8D2}"/>
              </a:ext>
            </a:extLst>
          </p:cNvPr>
          <p:cNvSpPr/>
          <p:nvPr/>
        </p:nvSpPr>
        <p:spPr>
          <a:xfrm>
            <a:off x="12474996" y="356528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6" name="타원 995">
            <a:extLst>
              <a:ext uri="{FF2B5EF4-FFF2-40B4-BE49-F238E27FC236}">
                <a16:creationId xmlns:a16="http://schemas.microsoft.com/office/drawing/2014/main" id="{5D3859D5-74CE-D65D-D37D-0F369412971D}"/>
              </a:ext>
            </a:extLst>
          </p:cNvPr>
          <p:cNvSpPr/>
          <p:nvPr/>
        </p:nvSpPr>
        <p:spPr>
          <a:xfrm>
            <a:off x="12694157" y="356528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7" name="타원 996">
            <a:extLst>
              <a:ext uri="{FF2B5EF4-FFF2-40B4-BE49-F238E27FC236}">
                <a16:creationId xmlns:a16="http://schemas.microsoft.com/office/drawing/2014/main" id="{4AE77A70-EDF9-7E57-449A-6A98321D70D6}"/>
              </a:ext>
            </a:extLst>
          </p:cNvPr>
          <p:cNvSpPr/>
          <p:nvPr/>
        </p:nvSpPr>
        <p:spPr>
          <a:xfrm>
            <a:off x="12913318" y="356528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8" name="타원 997">
            <a:extLst>
              <a:ext uri="{FF2B5EF4-FFF2-40B4-BE49-F238E27FC236}">
                <a16:creationId xmlns:a16="http://schemas.microsoft.com/office/drawing/2014/main" id="{F8E87B9A-96BF-1ADE-B200-A3DAED8987E5}"/>
              </a:ext>
            </a:extLst>
          </p:cNvPr>
          <p:cNvSpPr/>
          <p:nvPr/>
        </p:nvSpPr>
        <p:spPr>
          <a:xfrm>
            <a:off x="13132479" y="356528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9" name="타원 998">
            <a:extLst>
              <a:ext uri="{FF2B5EF4-FFF2-40B4-BE49-F238E27FC236}">
                <a16:creationId xmlns:a16="http://schemas.microsoft.com/office/drawing/2014/main" id="{6F434411-E333-69ED-9CB2-775283C8D3E6}"/>
              </a:ext>
            </a:extLst>
          </p:cNvPr>
          <p:cNvSpPr/>
          <p:nvPr/>
        </p:nvSpPr>
        <p:spPr>
          <a:xfrm>
            <a:off x="13351640" y="356528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0" name="타원 999">
            <a:extLst>
              <a:ext uri="{FF2B5EF4-FFF2-40B4-BE49-F238E27FC236}">
                <a16:creationId xmlns:a16="http://schemas.microsoft.com/office/drawing/2014/main" id="{923AB4D4-8F44-4F7E-5DD4-8F9FE7E52FCD}"/>
              </a:ext>
            </a:extLst>
          </p:cNvPr>
          <p:cNvSpPr/>
          <p:nvPr/>
        </p:nvSpPr>
        <p:spPr>
          <a:xfrm>
            <a:off x="13570801" y="356528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3" name="타원 1002">
            <a:extLst>
              <a:ext uri="{FF2B5EF4-FFF2-40B4-BE49-F238E27FC236}">
                <a16:creationId xmlns:a16="http://schemas.microsoft.com/office/drawing/2014/main" id="{E52B7051-EDF4-9B45-4EE9-FECAF09EC43E}"/>
              </a:ext>
            </a:extLst>
          </p:cNvPr>
          <p:cNvSpPr/>
          <p:nvPr/>
        </p:nvSpPr>
        <p:spPr>
          <a:xfrm>
            <a:off x="11598353" y="379228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4" name="타원 1003">
            <a:extLst>
              <a:ext uri="{FF2B5EF4-FFF2-40B4-BE49-F238E27FC236}">
                <a16:creationId xmlns:a16="http://schemas.microsoft.com/office/drawing/2014/main" id="{24ED7BA1-BF9D-57B5-73E5-7D52610E160E}"/>
              </a:ext>
            </a:extLst>
          </p:cNvPr>
          <p:cNvSpPr/>
          <p:nvPr/>
        </p:nvSpPr>
        <p:spPr>
          <a:xfrm>
            <a:off x="11817514" y="379228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5" name="타원 1004">
            <a:extLst>
              <a:ext uri="{FF2B5EF4-FFF2-40B4-BE49-F238E27FC236}">
                <a16:creationId xmlns:a16="http://schemas.microsoft.com/office/drawing/2014/main" id="{033283FF-D463-8547-C92A-F0F1EEDBB1F6}"/>
              </a:ext>
            </a:extLst>
          </p:cNvPr>
          <p:cNvSpPr/>
          <p:nvPr/>
        </p:nvSpPr>
        <p:spPr>
          <a:xfrm>
            <a:off x="12036675" y="379228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6" name="타원 1005">
            <a:extLst>
              <a:ext uri="{FF2B5EF4-FFF2-40B4-BE49-F238E27FC236}">
                <a16:creationId xmlns:a16="http://schemas.microsoft.com/office/drawing/2014/main" id="{DDB97042-050F-F0E3-EE8D-504DF63F03A7}"/>
              </a:ext>
            </a:extLst>
          </p:cNvPr>
          <p:cNvSpPr/>
          <p:nvPr/>
        </p:nvSpPr>
        <p:spPr>
          <a:xfrm>
            <a:off x="12255836" y="379228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7" name="타원 1006">
            <a:extLst>
              <a:ext uri="{FF2B5EF4-FFF2-40B4-BE49-F238E27FC236}">
                <a16:creationId xmlns:a16="http://schemas.microsoft.com/office/drawing/2014/main" id="{07D804CF-FE52-2A8A-03EF-7891C9F9F646}"/>
              </a:ext>
            </a:extLst>
          </p:cNvPr>
          <p:cNvSpPr/>
          <p:nvPr/>
        </p:nvSpPr>
        <p:spPr>
          <a:xfrm>
            <a:off x="12474996" y="379228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8" name="타원 1007">
            <a:extLst>
              <a:ext uri="{FF2B5EF4-FFF2-40B4-BE49-F238E27FC236}">
                <a16:creationId xmlns:a16="http://schemas.microsoft.com/office/drawing/2014/main" id="{B1F47AC4-7943-69AB-64E9-44AB88725C74}"/>
              </a:ext>
            </a:extLst>
          </p:cNvPr>
          <p:cNvSpPr/>
          <p:nvPr/>
        </p:nvSpPr>
        <p:spPr>
          <a:xfrm>
            <a:off x="12694157" y="379228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9" name="타원 1008">
            <a:extLst>
              <a:ext uri="{FF2B5EF4-FFF2-40B4-BE49-F238E27FC236}">
                <a16:creationId xmlns:a16="http://schemas.microsoft.com/office/drawing/2014/main" id="{0A8D54ED-2D7C-5306-733F-8DFE87A8DA00}"/>
              </a:ext>
            </a:extLst>
          </p:cNvPr>
          <p:cNvSpPr/>
          <p:nvPr/>
        </p:nvSpPr>
        <p:spPr>
          <a:xfrm>
            <a:off x="12913318" y="379228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0" name="타원 1009">
            <a:extLst>
              <a:ext uri="{FF2B5EF4-FFF2-40B4-BE49-F238E27FC236}">
                <a16:creationId xmlns:a16="http://schemas.microsoft.com/office/drawing/2014/main" id="{FFF89740-E309-1D1E-A085-2178F87D035C}"/>
              </a:ext>
            </a:extLst>
          </p:cNvPr>
          <p:cNvSpPr/>
          <p:nvPr/>
        </p:nvSpPr>
        <p:spPr>
          <a:xfrm>
            <a:off x="13132479" y="379228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1" name="타원 1010">
            <a:extLst>
              <a:ext uri="{FF2B5EF4-FFF2-40B4-BE49-F238E27FC236}">
                <a16:creationId xmlns:a16="http://schemas.microsoft.com/office/drawing/2014/main" id="{9A4BCDC5-6A46-BB95-6BCD-8912A8B8744D}"/>
              </a:ext>
            </a:extLst>
          </p:cNvPr>
          <p:cNvSpPr/>
          <p:nvPr/>
        </p:nvSpPr>
        <p:spPr>
          <a:xfrm>
            <a:off x="13351640" y="379228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2" name="타원 1011">
            <a:extLst>
              <a:ext uri="{FF2B5EF4-FFF2-40B4-BE49-F238E27FC236}">
                <a16:creationId xmlns:a16="http://schemas.microsoft.com/office/drawing/2014/main" id="{5565F342-B09B-19FE-3E3E-61936256EA37}"/>
              </a:ext>
            </a:extLst>
          </p:cNvPr>
          <p:cNvSpPr/>
          <p:nvPr/>
        </p:nvSpPr>
        <p:spPr>
          <a:xfrm>
            <a:off x="13570801" y="379228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3" name="타원 1012">
            <a:extLst>
              <a:ext uri="{FF2B5EF4-FFF2-40B4-BE49-F238E27FC236}">
                <a16:creationId xmlns:a16="http://schemas.microsoft.com/office/drawing/2014/main" id="{F39E2CDA-20FE-90E3-86F1-8AB24566FDD4}"/>
              </a:ext>
            </a:extLst>
          </p:cNvPr>
          <p:cNvSpPr/>
          <p:nvPr/>
        </p:nvSpPr>
        <p:spPr>
          <a:xfrm>
            <a:off x="11598353" y="401928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4" name="타원 1013">
            <a:extLst>
              <a:ext uri="{FF2B5EF4-FFF2-40B4-BE49-F238E27FC236}">
                <a16:creationId xmlns:a16="http://schemas.microsoft.com/office/drawing/2014/main" id="{9AE3AB90-7F63-02CF-60B0-DA3A7839E98D}"/>
              </a:ext>
            </a:extLst>
          </p:cNvPr>
          <p:cNvSpPr/>
          <p:nvPr/>
        </p:nvSpPr>
        <p:spPr>
          <a:xfrm>
            <a:off x="11817514" y="401928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5" name="타원 1014">
            <a:extLst>
              <a:ext uri="{FF2B5EF4-FFF2-40B4-BE49-F238E27FC236}">
                <a16:creationId xmlns:a16="http://schemas.microsoft.com/office/drawing/2014/main" id="{FE20F1A4-AFF4-83F9-62F1-6DA1B5925BB0}"/>
              </a:ext>
            </a:extLst>
          </p:cNvPr>
          <p:cNvSpPr/>
          <p:nvPr/>
        </p:nvSpPr>
        <p:spPr>
          <a:xfrm>
            <a:off x="12036675" y="401928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6" name="타원 1015">
            <a:extLst>
              <a:ext uri="{FF2B5EF4-FFF2-40B4-BE49-F238E27FC236}">
                <a16:creationId xmlns:a16="http://schemas.microsoft.com/office/drawing/2014/main" id="{E55C3709-3E68-450D-7C65-3D13B4BC6B0A}"/>
              </a:ext>
            </a:extLst>
          </p:cNvPr>
          <p:cNvSpPr/>
          <p:nvPr/>
        </p:nvSpPr>
        <p:spPr>
          <a:xfrm>
            <a:off x="12255836" y="401928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7" name="타원 1016">
            <a:extLst>
              <a:ext uri="{FF2B5EF4-FFF2-40B4-BE49-F238E27FC236}">
                <a16:creationId xmlns:a16="http://schemas.microsoft.com/office/drawing/2014/main" id="{76CBE2FC-783F-74CB-EC25-B3252599F513}"/>
              </a:ext>
            </a:extLst>
          </p:cNvPr>
          <p:cNvSpPr/>
          <p:nvPr/>
        </p:nvSpPr>
        <p:spPr>
          <a:xfrm>
            <a:off x="12474996" y="401928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8" name="타원 1017">
            <a:extLst>
              <a:ext uri="{FF2B5EF4-FFF2-40B4-BE49-F238E27FC236}">
                <a16:creationId xmlns:a16="http://schemas.microsoft.com/office/drawing/2014/main" id="{78B7BF0D-413B-00FD-7CA1-47FFB462B774}"/>
              </a:ext>
            </a:extLst>
          </p:cNvPr>
          <p:cNvSpPr/>
          <p:nvPr/>
        </p:nvSpPr>
        <p:spPr>
          <a:xfrm>
            <a:off x="12694157" y="401928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9" name="타원 1018">
            <a:extLst>
              <a:ext uri="{FF2B5EF4-FFF2-40B4-BE49-F238E27FC236}">
                <a16:creationId xmlns:a16="http://schemas.microsoft.com/office/drawing/2014/main" id="{DF4F6EB3-2CFD-6F88-C8BD-B6032FF9ECF5}"/>
              </a:ext>
            </a:extLst>
          </p:cNvPr>
          <p:cNvSpPr/>
          <p:nvPr/>
        </p:nvSpPr>
        <p:spPr>
          <a:xfrm>
            <a:off x="12913318" y="401928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0" name="타원 1019">
            <a:extLst>
              <a:ext uri="{FF2B5EF4-FFF2-40B4-BE49-F238E27FC236}">
                <a16:creationId xmlns:a16="http://schemas.microsoft.com/office/drawing/2014/main" id="{87D08A93-B08E-051B-630B-39E17C9BA704}"/>
              </a:ext>
            </a:extLst>
          </p:cNvPr>
          <p:cNvSpPr/>
          <p:nvPr/>
        </p:nvSpPr>
        <p:spPr>
          <a:xfrm>
            <a:off x="13132479" y="401928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1" name="타원 1020">
            <a:extLst>
              <a:ext uri="{FF2B5EF4-FFF2-40B4-BE49-F238E27FC236}">
                <a16:creationId xmlns:a16="http://schemas.microsoft.com/office/drawing/2014/main" id="{12247D5C-F9AB-2277-7C55-3609DCC8FC9D}"/>
              </a:ext>
            </a:extLst>
          </p:cNvPr>
          <p:cNvSpPr/>
          <p:nvPr/>
        </p:nvSpPr>
        <p:spPr>
          <a:xfrm>
            <a:off x="13351640" y="401928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2" name="타원 1021">
            <a:extLst>
              <a:ext uri="{FF2B5EF4-FFF2-40B4-BE49-F238E27FC236}">
                <a16:creationId xmlns:a16="http://schemas.microsoft.com/office/drawing/2014/main" id="{726D6FD9-3415-9DB2-2EA4-78A739673DF9}"/>
              </a:ext>
            </a:extLst>
          </p:cNvPr>
          <p:cNvSpPr/>
          <p:nvPr/>
        </p:nvSpPr>
        <p:spPr>
          <a:xfrm>
            <a:off x="13570801" y="401928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3" name="타원 1022">
            <a:extLst>
              <a:ext uri="{FF2B5EF4-FFF2-40B4-BE49-F238E27FC236}">
                <a16:creationId xmlns:a16="http://schemas.microsoft.com/office/drawing/2014/main" id="{5EE5BF54-AC41-D67F-1750-A172CD47BE12}"/>
              </a:ext>
            </a:extLst>
          </p:cNvPr>
          <p:cNvSpPr/>
          <p:nvPr/>
        </p:nvSpPr>
        <p:spPr>
          <a:xfrm>
            <a:off x="11598353" y="4246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FF50669F-A390-864A-0A9D-3F649AD2B7A8}"/>
              </a:ext>
            </a:extLst>
          </p:cNvPr>
          <p:cNvSpPr/>
          <p:nvPr/>
        </p:nvSpPr>
        <p:spPr>
          <a:xfrm>
            <a:off x="11817514" y="4246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E6BE3432-7A04-FB33-645B-493BB69D2044}"/>
              </a:ext>
            </a:extLst>
          </p:cNvPr>
          <p:cNvSpPr/>
          <p:nvPr/>
        </p:nvSpPr>
        <p:spPr>
          <a:xfrm>
            <a:off x="12036675" y="4246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타원 1025">
            <a:extLst>
              <a:ext uri="{FF2B5EF4-FFF2-40B4-BE49-F238E27FC236}">
                <a16:creationId xmlns:a16="http://schemas.microsoft.com/office/drawing/2014/main" id="{6778F9C6-B0AD-CDEE-4903-E76E17F7282C}"/>
              </a:ext>
            </a:extLst>
          </p:cNvPr>
          <p:cNvSpPr/>
          <p:nvPr/>
        </p:nvSpPr>
        <p:spPr>
          <a:xfrm>
            <a:off x="12255836" y="4246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0E048AF2-3DE0-74B7-1B77-235CE8B08CE0}"/>
              </a:ext>
            </a:extLst>
          </p:cNvPr>
          <p:cNvSpPr/>
          <p:nvPr/>
        </p:nvSpPr>
        <p:spPr>
          <a:xfrm>
            <a:off x="12474996" y="4246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타원 1027">
            <a:extLst>
              <a:ext uri="{FF2B5EF4-FFF2-40B4-BE49-F238E27FC236}">
                <a16:creationId xmlns:a16="http://schemas.microsoft.com/office/drawing/2014/main" id="{CD51CF0E-CC1C-A298-F675-388939329927}"/>
              </a:ext>
            </a:extLst>
          </p:cNvPr>
          <p:cNvSpPr/>
          <p:nvPr/>
        </p:nvSpPr>
        <p:spPr>
          <a:xfrm>
            <a:off x="12694157" y="4246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2AE8CCEF-8439-B9F2-1040-4234F7FC8CFC}"/>
              </a:ext>
            </a:extLst>
          </p:cNvPr>
          <p:cNvSpPr/>
          <p:nvPr/>
        </p:nvSpPr>
        <p:spPr>
          <a:xfrm>
            <a:off x="12913318" y="4246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타원 1029">
            <a:extLst>
              <a:ext uri="{FF2B5EF4-FFF2-40B4-BE49-F238E27FC236}">
                <a16:creationId xmlns:a16="http://schemas.microsoft.com/office/drawing/2014/main" id="{631BFF00-EE4B-4ADB-B8AF-FF8A9336F947}"/>
              </a:ext>
            </a:extLst>
          </p:cNvPr>
          <p:cNvSpPr/>
          <p:nvPr/>
        </p:nvSpPr>
        <p:spPr>
          <a:xfrm>
            <a:off x="13132479" y="4246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1" name="타원 1030">
            <a:extLst>
              <a:ext uri="{FF2B5EF4-FFF2-40B4-BE49-F238E27FC236}">
                <a16:creationId xmlns:a16="http://schemas.microsoft.com/office/drawing/2014/main" id="{53750845-888F-6B6C-DFF5-0A9E496C244E}"/>
              </a:ext>
            </a:extLst>
          </p:cNvPr>
          <p:cNvSpPr/>
          <p:nvPr/>
        </p:nvSpPr>
        <p:spPr>
          <a:xfrm>
            <a:off x="13351640" y="4246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2" name="타원 1031">
            <a:extLst>
              <a:ext uri="{FF2B5EF4-FFF2-40B4-BE49-F238E27FC236}">
                <a16:creationId xmlns:a16="http://schemas.microsoft.com/office/drawing/2014/main" id="{E5AB9FA9-CEF1-21E3-88CB-90CD278E54D1}"/>
              </a:ext>
            </a:extLst>
          </p:cNvPr>
          <p:cNvSpPr/>
          <p:nvPr/>
        </p:nvSpPr>
        <p:spPr>
          <a:xfrm>
            <a:off x="13570801" y="4246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3" name="타원 1032">
            <a:extLst>
              <a:ext uri="{FF2B5EF4-FFF2-40B4-BE49-F238E27FC236}">
                <a16:creationId xmlns:a16="http://schemas.microsoft.com/office/drawing/2014/main" id="{675541DB-DB7F-456F-1243-230333956413}"/>
              </a:ext>
            </a:extLst>
          </p:cNvPr>
          <p:cNvSpPr/>
          <p:nvPr/>
        </p:nvSpPr>
        <p:spPr>
          <a:xfrm>
            <a:off x="11598353" y="4473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4" name="타원 1033">
            <a:extLst>
              <a:ext uri="{FF2B5EF4-FFF2-40B4-BE49-F238E27FC236}">
                <a16:creationId xmlns:a16="http://schemas.microsoft.com/office/drawing/2014/main" id="{197564A5-B895-B8E7-E130-D82975D79824}"/>
              </a:ext>
            </a:extLst>
          </p:cNvPr>
          <p:cNvSpPr/>
          <p:nvPr/>
        </p:nvSpPr>
        <p:spPr>
          <a:xfrm>
            <a:off x="11817514" y="4473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5" name="타원 1034">
            <a:extLst>
              <a:ext uri="{FF2B5EF4-FFF2-40B4-BE49-F238E27FC236}">
                <a16:creationId xmlns:a16="http://schemas.microsoft.com/office/drawing/2014/main" id="{F2E9F131-77ED-4D49-CF8B-49206EE05454}"/>
              </a:ext>
            </a:extLst>
          </p:cNvPr>
          <p:cNvSpPr/>
          <p:nvPr/>
        </p:nvSpPr>
        <p:spPr>
          <a:xfrm>
            <a:off x="12036675" y="4473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6" name="타원 1035">
            <a:extLst>
              <a:ext uri="{FF2B5EF4-FFF2-40B4-BE49-F238E27FC236}">
                <a16:creationId xmlns:a16="http://schemas.microsoft.com/office/drawing/2014/main" id="{AB1D4EF8-74E3-80AF-B4F4-587C6E4E9F2B}"/>
              </a:ext>
            </a:extLst>
          </p:cNvPr>
          <p:cNvSpPr/>
          <p:nvPr/>
        </p:nvSpPr>
        <p:spPr>
          <a:xfrm>
            <a:off x="12255836" y="4473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7" name="타원 1036">
            <a:extLst>
              <a:ext uri="{FF2B5EF4-FFF2-40B4-BE49-F238E27FC236}">
                <a16:creationId xmlns:a16="http://schemas.microsoft.com/office/drawing/2014/main" id="{57D69A22-405E-4716-6D60-4A32BAE2824F}"/>
              </a:ext>
            </a:extLst>
          </p:cNvPr>
          <p:cNvSpPr/>
          <p:nvPr/>
        </p:nvSpPr>
        <p:spPr>
          <a:xfrm>
            <a:off x="12474996" y="447328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8" name="타원 1037">
            <a:extLst>
              <a:ext uri="{FF2B5EF4-FFF2-40B4-BE49-F238E27FC236}">
                <a16:creationId xmlns:a16="http://schemas.microsoft.com/office/drawing/2014/main" id="{15045559-AB17-78A5-D603-51166AC9EA33}"/>
              </a:ext>
            </a:extLst>
          </p:cNvPr>
          <p:cNvSpPr/>
          <p:nvPr/>
        </p:nvSpPr>
        <p:spPr>
          <a:xfrm>
            <a:off x="12694157" y="447328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9" name="타원 1038">
            <a:extLst>
              <a:ext uri="{FF2B5EF4-FFF2-40B4-BE49-F238E27FC236}">
                <a16:creationId xmlns:a16="http://schemas.microsoft.com/office/drawing/2014/main" id="{337F83F5-352F-D1FA-ECAD-E87310FB8F28}"/>
              </a:ext>
            </a:extLst>
          </p:cNvPr>
          <p:cNvSpPr/>
          <p:nvPr/>
        </p:nvSpPr>
        <p:spPr>
          <a:xfrm>
            <a:off x="12913318" y="447328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0" name="타원 1039">
            <a:extLst>
              <a:ext uri="{FF2B5EF4-FFF2-40B4-BE49-F238E27FC236}">
                <a16:creationId xmlns:a16="http://schemas.microsoft.com/office/drawing/2014/main" id="{CA69EDD6-2D8D-A038-7CAA-4DA6E980A6FE}"/>
              </a:ext>
            </a:extLst>
          </p:cNvPr>
          <p:cNvSpPr/>
          <p:nvPr/>
        </p:nvSpPr>
        <p:spPr>
          <a:xfrm>
            <a:off x="13132479" y="447328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1" name="타원 1040">
            <a:extLst>
              <a:ext uri="{FF2B5EF4-FFF2-40B4-BE49-F238E27FC236}">
                <a16:creationId xmlns:a16="http://schemas.microsoft.com/office/drawing/2014/main" id="{C134954B-70C7-0414-6DF5-63BD08D430B5}"/>
              </a:ext>
            </a:extLst>
          </p:cNvPr>
          <p:cNvSpPr/>
          <p:nvPr/>
        </p:nvSpPr>
        <p:spPr>
          <a:xfrm>
            <a:off x="13351640" y="447328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2" name="타원 1041">
            <a:extLst>
              <a:ext uri="{FF2B5EF4-FFF2-40B4-BE49-F238E27FC236}">
                <a16:creationId xmlns:a16="http://schemas.microsoft.com/office/drawing/2014/main" id="{B504EF93-3804-5E7B-7D32-10386E19EF37}"/>
              </a:ext>
            </a:extLst>
          </p:cNvPr>
          <p:cNvSpPr/>
          <p:nvPr/>
        </p:nvSpPr>
        <p:spPr>
          <a:xfrm>
            <a:off x="13570801" y="447328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BD98F7D1-8BCC-7245-3117-CF4788CDE6E0}"/>
              </a:ext>
            </a:extLst>
          </p:cNvPr>
          <p:cNvSpPr/>
          <p:nvPr/>
        </p:nvSpPr>
        <p:spPr>
          <a:xfrm>
            <a:off x="11598353" y="470028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타원 1043">
            <a:extLst>
              <a:ext uri="{FF2B5EF4-FFF2-40B4-BE49-F238E27FC236}">
                <a16:creationId xmlns:a16="http://schemas.microsoft.com/office/drawing/2014/main" id="{BCC6C796-1710-02FD-6AFD-D66D6A73DC02}"/>
              </a:ext>
            </a:extLst>
          </p:cNvPr>
          <p:cNvSpPr/>
          <p:nvPr/>
        </p:nvSpPr>
        <p:spPr>
          <a:xfrm>
            <a:off x="11817514" y="470028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타원 1044">
            <a:extLst>
              <a:ext uri="{FF2B5EF4-FFF2-40B4-BE49-F238E27FC236}">
                <a16:creationId xmlns:a16="http://schemas.microsoft.com/office/drawing/2014/main" id="{4707FF87-B759-4683-37F9-1BCC2B7D7570}"/>
              </a:ext>
            </a:extLst>
          </p:cNvPr>
          <p:cNvSpPr/>
          <p:nvPr/>
        </p:nvSpPr>
        <p:spPr>
          <a:xfrm>
            <a:off x="12036675" y="470028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6" name="타원 1045">
            <a:extLst>
              <a:ext uri="{FF2B5EF4-FFF2-40B4-BE49-F238E27FC236}">
                <a16:creationId xmlns:a16="http://schemas.microsoft.com/office/drawing/2014/main" id="{9A138222-6D2F-6DDE-D883-8D4E7F99B1E6}"/>
              </a:ext>
            </a:extLst>
          </p:cNvPr>
          <p:cNvSpPr/>
          <p:nvPr/>
        </p:nvSpPr>
        <p:spPr>
          <a:xfrm>
            <a:off x="12255836" y="470028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7" name="타원 1046">
            <a:extLst>
              <a:ext uri="{FF2B5EF4-FFF2-40B4-BE49-F238E27FC236}">
                <a16:creationId xmlns:a16="http://schemas.microsoft.com/office/drawing/2014/main" id="{089B569C-5099-39FE-227A-9D37BC7EA6B1}"/>
              </a:ext>
            </a:extLst>
          </p:cNvPr>
          <p:cNvSpPr/>
          <p:nvPr/>
        </p:nvSpPr>
        <p:spPr>
          <a:xfrm>
            <a:off x="12474996" y="470028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8" name="타원 1047">
            <a:extLst>
              <a:ext uri="{FF2B5EF4-FFF2-40B4-BE49-F238E27FC236}">
                <a16:creationId xmlns:a16="http://schemas.microsoft.com/office/drawing/2014/main" id="{C0920ACE-77C7-C087-EAB3-D2ADF36BFAA4}"/>
              </a:ext>
            </a:extLst>
          </p:cNvPr>
          <p:cNvSpPr/>
          <p:nvPr/>
        </p:nvSpPr>
        <p:spPr>
          <a:xfrm>
            <a:off x="12694157" y="470028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9" name="타원 1048">
            <a:extLst>
              <a:ext uri="{FF2B5EF4-FFF2-40B4-BE49-F238E27FC236}">
                <a16:creationId xmlns:a16="http://schemas.microsoft.com/office/drawing/2014/main" id="{702F0534-606E-1824-764A-B2631322CF52}"/>
              </a:ext>
            </a:extLst>
          </p:cNvPr>
          <p:cNvSpPr/>
          <p:nvPr/>
        </p:nvSpPr>
        <p:spPr>
          <a:xfrm>
            <a:off x="12913318" y="470028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0" name="타원 1049">
            <a:extLst>
              <a:ext uri="{FF2B5EF4-FFF2-40B4-BE49-F238E27FC236}">
                <a16:creationId xmlns:a16="http://schemas.microsoft.com/office/drawing/2014/main" id="{3AC8967F-A834-1D2C-F316-A81C3E7B76CC}"/>
              </a:ext>
            </a:extLst>
          </p:cNvPr>
          <p:cNvSpPr/>
          <p:nvPr/>
        </p:nvSpPr>
        <p:spPr>
          <a:xfrm>
            <a:off x="13132479" y="470028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1" name="타원 1050">
            <a:extLst>
              <a:ext uri="{FF2B5EF4-FFF2-40B4-BE49-F238E27FC236}">
                <a16:creationId xmlns:a16="http://schemas.microsoft.com/office/drawing/2014/main" id="{FD53846A-2F61-0328-5A4B-AF63326F3F3F}"/>
              </a:ext>
            </a:extLst>
          </p:cNvPr>
          <p:cNvSpPr/>
          <p:nvPr/>
        </p:nvSpPr>
        <p:spPr>
          <a:xfrm>
            <a:off x="13351640" y="470028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2" name="타원 1051">
            <a:extLst>
              <a:ext uri="{FF2B5EF4-FFF2-40B4-BE49-F238E27FC236}">
                <a16:creationId xmlns:a16="http://schemas.microsoft.com/office/drawing/2014/main" id="{CFA72E32-4872-C1F3-78A8-1B5CB243BD24}"/>
              </a:ext>
            </a:extLst>
          </p:cNvPr>
          <p:cNvSpPr/>
          <p:nvPr/>
        </p:nvSpPr>
        <p:spPr>
          <a:xfrm>
            <a:off x="13570801" y="470028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3" name="타원 1052">
            <a:extLst>
              <a:ext uri="{FF2B5EF4-FFF2-40B4-BE49-F238E27FC236}">
                <a16:creationId xmlns:a16="http://schemas.microsoft.com/office/drawing/2014/main" id="{C041E220-AE40-6034-806F-6BE6B2A3B8C8}"/>
              </a:ext>
            </a:extLst>
          </p:cNvPr>
          <p:cNvSpPr/>
          <p:nvPr/>
        </p:nvSpPr>
        <p:spPr>
          <a:xfrm>
            <a:off x="11598353" y="492727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4" name="타원 1053">
            <a:extLst>
              <a:ext uri="{FF2B5EF4-FFF2-40B4-BE49-F238E27FC236}">
                <a16:creationId xmlns:a16="http://schemas.microsoft.com/office/drawing/2014/main" id="{C6576B12-7CB5-43BC-344C-291DD4A70D05}"/>
              </a:ext>
            </a:extLst>
          </p:cNvPr>
          <p:cNvSpPr/>
          <p:nvPr/>
        </p:nvSpPr>
        <p:spPr>
          <a:xfrm>
            <a:off x="11817514" y="492727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2A50D67-35AC-1F65-38D5-582EA8DA8A0A}"/>
              </a:ext>
            </a:extLst>
          </p:cNvPr>
          <p:cNvSpPr/>
          <p:nvPr/>
        </p:nvSpPr>
        <p:spPr>
          <a:xfrm>
            <a:off x="12036675" y="492727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07A0A2C3-006E-4016-B395-933A17FB00C7}"/>
              </a:ext>
            </a:extLst>
          </p:cNvPr>
          <p:cNvSpPr/>
          <p:nvPr/>
        </p:nvSpPr>
        <p:spPr>
          <a:xfrm>
            <a:off x="12255836" y="492727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7" name="타원 1056">
            <a:extLst>
              <a:ext uri="{FF2B5EF4-FFF2-40B4-BE49-F238E27FC236}">
                <a16:creationId xmlns:a16="http://schemas.microsoft.com/office/drawing/2014/main" id="{B02EE96C-ECA3-DDA1-213C-71211DEB82DB}"/>
              </a:ext>
            </a:extLst>
          </p:cNvPr>
          <p:cNvSpPr/>
          <p:nvPr/>
        </p:nvSpPr>
        <p:spPr>
          <a:xfrm>
            <a:off x="12474996" y="492727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8" name="타원 1057">
            <a:extLst>
              <a:ext uri="{FF2B5EF4-FFF2-40B4-BE49-F238E27FC236}">
                <a16:creationId xmlns:a16="http://schemas.microsoft.com/office/drawing/2014/main" id="{8D1464FD-109C-E94B-03E2-1CBDC97E21BE}"/>
              </a:ext>
            </a:extLst>
          </p:cNvPr>
          <p:cNvSpPr/>
          <p:nvPr/>
        </p:nvSpPr>
        <p:spPr>
          <a:xfrm>
            <a:off x="12694157" y="492727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9" name="타원 1058">
            <a:extLst>
              <a:ext uri="{FF2B5EF4-FFF2-40B4-BE49-F238E27FC236}">
                <a16:creationId xmlns:a16="http://schemas.microsoft.com/office/drawing/2014/main" id="{9E6CA86C-88F6-D3A6-F8E3-376E16148C1C}"/>
              </a:ext>
            </a:extLst>
          </p:cNvPr>
          <p:cNvSpPr/>
          <p:nvPr/>
        </p:nvSpPr>
        <p:spPr>
          <a:xfrm>
            <a:off x="12913318" y="492727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0" name="타원 1059">
            <a:extLst>
              <a:ext uri="{FF2B5EF4-FFF2-40B4-BE49-F238E27FC236}">
                <a16:creationId xmlns:a16="http://schemas.microsoft.com/office/drawing/2014/main" id="{833D92CD-2F2F-E22D-86F6-80E0F5F0C6A9}"/>
              </a:ext>
            </a:extLst>
          </p:cNvPr>
          <p:cNvSpPr/>
          <p:nvPr/>
        </p:nvSpPr>
        <p:spPr>
          <a:xfrm>
            <a:off x="13132479" y="492727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1" name="타원 1060">
            <a:extLst>
              <a:ext uri="{FF2B5EF4-FFF2-40B4-BE49-F238E27FC236}">
                <a16:creationId xmlns:a16="http://schemas.microsoft.com/office/drawing/2014/main" id="{C3F27357-976D-1BF4-D9AF-EE517121A3FE}"/>
              </a:ext>
            </a:extLst>
          </p:cNvPr>
          <p:cNvSpPr/>
          <p:nvPr/>
        </p:nvSpPr>
        <p:spPr>
          <a:xfrm>
            <a:off x="13351640" y="492727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2" name="타원 1061">
            <a:extLst>
              <a:ext uri="{FF2B5EF4-FFF2-40B4-BE49-F238E27FC236}">
                <a16:creationId xmlns:a16="http://schemas.microsoft.com/office/drawing/2014/main" id="{37F06C48-0B3A-584E-C8AB-B38235A17AE3}"/>
              </a:ext>
            </a:extLst>
          </p:cNvPr>
          <p:cNvSpPr/>
          <p:nvPr/>
        </p:nvSpPr>
        <p:spPr>
          <a:xfrm>
            <a:off x="13570801" y="492727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3" name="타원 1062">
            <a:extLst>
              <a:ext uri="{FF2B5EF4-FFF2-40B4-BE49-F238E27FC236}">
                <a16:creationId xmlns:a16="http://schemas.microsoft.com/office/drawing/2014/main" id="{1B80A584-9654-95F7-1F17-5A891776A6B4}"/>
              </a:ext>
            </a:extLst>
          </p:cNvPr>
          <p:cNvSpPr/>
          <p:nvPr/>
        </p:nvSpPr>
        <p:spPr>
          <a:xfrm>
            <a:off x="11598353" y="515427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4" name="타원 1063">
            <a:extLst>
              <a:ext uri="{FF2B5EF4-FFF2-40B4-BE49-F238E27FC236}">
                <a16:creationId xmlns:a16="http://schemas.microsoft.com/office/drawing/2014/main" id="{2472532E-7089-BD3E-75E3-26F4108AC2A6}"/>
              </a:ext>
            </a:extLst>
          </p:cNvPr>
          <p:cNvSpPr/>
          <p:nvPr/>
        </p:nvSpPr>
        <p:spPr>
          <a:xfrm>
            <a:off x="11817514" y="515427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5" name="타원 1064">
            <a:extLst>
              <a:ext uri="{FF2B5EF4-FFF2-40B4-BE49-F238E27FC236}">
                <a16:creationId xmlns:a16="http://schemas.microsoft.com/office/drawing/2014/main" id="{2F5DB779-179A-D4AA-03B6-7B3D31133BF6}"/>
              </a:ext>
            </a:extLst>
          </p:cNvPr>
          <p:cNvSpPr/>
          <p:nvPr/>
        </p:nvSpPr>
        <p:spPr>
          <a:xfrm>
            <a:off x="12036675" y="515427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6" name="타원 1065">
            <a:extLst>
              <a:ext uri="{FF2B5EF4-FFF2-40B4-BE49-F238E27FC236}">
                <a16:creationId xmlns:a16="http://schemas.microsoft.com/office/drawing/2014/main" id="{945FE7A8-4581-5658-A586-8F78D112CD55}"/>
              </a:ext>
            </a:extLst>
          </p:cNvPr>
          <p:cNvSpPr/>
          <p:nvPr/>
        </p:nvSpPr>
        <p:spPr>
          <a:xfrm>
            <a:off x="12255836" y="515427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7" name="타원 1066">
            <a:extLst>
              <a:ext uri="{FF2B5EF4-FFF2-40B4-BE49-F238E27FC236}">
                <a16:creationId xmlns:a16="http://schemas.microsoft.com/office/drawing/2014/main" id="{A5895098-7C89-87DA-C297-F95BF35A8BE1}"/>
              </a:ext>
            </a:extLst>
          </p:cNvPr>
          <p:cNvSpPr/>
          <p:nvPr/>
        </p:nvSpPr>
        <p:spPr>
          <a:xfrm>
            <a:off x="12474996" y="515427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8" name="타원 1067">
            <a:extLst>
              <a:ext uri="{FF2B5EF4-FFF2-40B4-BE49-F238E27FC236}">
                <a16:creationId xmlns:a16="http://schemas.microsoft.com/office/drawing/2014/main" id="{7A8BF3C4-D038-9274-BE7C-57F3C52B461E}"/>
              </a:ext>
            </a:extLst>
          </p:cNvPr>
          <p:cNvSpPr/>
          <p:nvPr/>
        </p:nvSpPr>
        <p:spPr>
          <a:xfrm>
            <a:off x="12694157" y="515427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91E56887-04DE-7BDF-53C4-EBF0540B6E1C}"/>
              </a:ext>
            </a:extLst>
          </p:cNvPr>
          <p:cNvSpPr/>
          <p:nvPr/>
        </p:nvSpPr>
        <p:spPr>
          <a:xfrm>
            <a:off x="12913318" y="515427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0" name="타원 1069">
            <a:extLst>
              <a:ext uri="{FF2B5EF4-FFF2-40B4-BE49-F238E27FC236}">
                <a16:creationId xmlns:a16="http://schemas.microsoft.com/office/drawing/2014/main" id="{5DCF66F0-4247-AE61-774B-D56F7E25E96F}"/>
              </a:ext>
            </a:extLst>
          </p:cNvPr>
          <p:cNvSpPr/>
          <p:nvPr/>
        </p:nvSpPr>
        <p:spPr>
          <a:xfrm>
            <a:off x="13132479" y="515427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1" name="타원 1070">
            <a:extLst>
              <a:ext uri="{FF2B5EF4-FFF2-40B4-BE49-F238E27FC236}">
                <a16:creationId xmlns:a16="http://schemas.microsoft.com/office/drawing/2014/main" id="{39DE46C0-531A-4F95-C143-54829E507AC0}"/>
              </a:ext>
            </a:extLst>
          </p:cNvPr>
          <p:cNvSpPr/>
          <p:nvPr/>
        </p:nvSpPr>
        <p:spPr>
          <a:xfrm>
            <a:off x="13351640" y="515427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2" name="타원 1071">
            <a:extLst>
              <a:ext uri="{FF2B5EF4-FFF2-40B4-BE49-F238E27FC236}">
                <a16:creationId xmlns:a16="http://schemas.microsoft.com/office/drawing/2014/main" id="{A30EEB1B-89E8-BF5D-2B12-3996CA41D41E}"/>
              </a:ext>
            </a:extLst>
          </p:cNvPr>
          <p:cNvSpPr/>
          <p:nvPr/>
        </p:nvSpPr>
        <p:spPr>
          <a:xfrm>
            <a:off x="13570801" y="515427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3" name="타원 1072">
            <a:extLst>
              <a:ext uri="{FF2B5EF4-FFF2-40B4-BE49-F238E27FC236}">
                <a16:creationId xmlns:a16="http://schemas.microsoft.com/office/drawing/2014/main" id="{FBA75A79-2015-2621-6397-4371C879B357}"/>
              </a:ext>
            </a:extLst>
          </p:cNvPr>
          <p:cNvSpPr/>
          <p:nvPr/>
        </p:nvSpPr>
        <p:spPr>
          <a:xfrm>
            <a:off x="6030788" y="315389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4" name="타원 1073">
            <a:extLst>
              <a:ext uri="{FF2B5EF4-FFF2-40B4-BE49-F238E27FC236}">
                <a16:creationId xmlns:a16="http://schemas.microsoft.com/office/drawing/2014/main" id="{2DF9831E-EA51-E037-E459-742CF7AF090C}"/>
              </a:ext>
            </a:extLst>
          </p:cNvPr>
          <p:cNvSpPr/>
          <p:nvPr/>
        </p:nvSpPr>
        <p:spPr>
          <a:xfrm>
            <a:off x="6249949" y="315389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5" name="타원 1074">
            <a:extLst>
              <a:ext uri="{FF2B5EF4-FFF2-40B4-BE49-F238E27FC236}">
                <a16:creationId xmlns:a16="http://schemas.microsoft.com/office/drawing/2014/main" id="{9C65A73F-F568-D775-B5F7-96B82B1D7019}"/>
              </a:ext>
            </a:extLst>
          </p:cNvPr>
          <p:cNvSpPr/>
          <p:nvPr/>
        </p:nvSpPr>
        <p:spPr>
          <a:xfrm>
            <a:off x="6469110" y="315389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6" name="타원 1075">
            <a:extLst>
              <a:ext uri="{FF2B5EF4-FFF2-40B4-BE49-F238E27FC236}">
                <a16:creationId xmlns:a16="http://schemas.microsoft.com/office/drawing/2014/main" id="{C88D749E-91D5-68DF-B92A-6FD4E0C84E10}"/>
              </a:ext>
            </a:extLst>
          </p:cNvPr>
          <p:cNvSpPr/>
          <p:nvPr/>
        </p:nvSpPr>
        <p:spPr>
          <a:xfrm>
            <a:off x="6688271" y="315389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7" name="타원 1076">
            <a:extLst>
              <a:ext uri="{FF2B5EF4-FFF2-40B4-BE49-F238E27FC236}">
                <a16:creationId xmlns:a16="http://schemas.microsoft.com/office/drawing/2014/main" id="{97CBBB3F-BC5E-726E-7609-B0F379C5A35F}"/>
              </a:ext>
            </a:extLst>
          </p:cNvPr>
          <p:cNvSpPr/>
          <p:nvPr/>
        </p:nvSpPr>
        <p:spPr>
          <a:xfrm>
            <a:off x="6907431" y="315389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B7184A60-69F2-60C8-6935-507A3D2353BA}"/>
              </a:ext>
            </a:extLst>
          </p:cNvPr>
          <p:cNvSpPr/>
          <p:nvPr/>
        </p:nvSpPr>
        <p:spPr>
          <a:xfrm>
            <a:off x="7126592" y="315389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9" name="타원 1078">
            <a:extLst>
              <a:ext uri="{FF2B5EF4-FFF2-40B4-BE49-F238E27FC236}">
                <a16:creationId xmlns:a16="http://schemas.microsoft.com/office/drawing/2014/main" id="{99DC3F68-4286-BDD2-465F-792DE9BB2D98}"/>
              </a:ext>
            </a:extLst>
          </p:cNvPr>
          <p:cNvSpPr/>
          <p:nvPr/>
        </p:nvSpPr>
        <p:spPr>
          <a:xfrm>
            <a:off x="7345753" y="315389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0" name="타원 1079">
            <a:extLst>
              <a:ext uri="{FF2B5EF4-FFF2-40B4-BE49-F238E27FC236}">
                <a16:creationId xmlns:a16="http://schemas.microsoft.com/office/drawing/2014/main" id="{9DED78AC-E210-FD10-A26E-FAA741DE866C}"/>
              </a:ext>
            </a:extLst>
          </p:cNvPr>
          <p:cNvSpPr/>
          <p:nvPr/>
        </p:nvSpPr>
        <p:spPr>
          <a:xfrm>
            <a:off x="7564914" y="315389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1" name="타원 1080">
            <a:extLst>
              <a:ext uri="{FF2B5EF4-FFF2-40B4-BE49-F238E27FC236}">
                <a16:creationId xmlns:a16="http://schemas.microsoft.com/office/drawing/2014/main" id="{0129661C-A072-41D7-1A20-BDB10EB00AA7}"/>
              </a:ext>
            </a:extLst>
          </p:cNvPr>
          <p:cNvSpPr/>
          <p:nvPr/>
        </p:nvSpPr>
        <p:spPr>
          <a:xfrm>
            <a:off x="7784075" y="315389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타원 1081">
            <a:extLst>
              <a:ext uri="{FF2B5EF4-FFF2-40B4-BE49-F238E27FC236}">
                <a16:creationId xmlns:a16="http://schemas.microsoft.com/office/drawing/2014/main" id="{CBEBFE2D-2648-3857-F2FA-CFE91C567967}"/>
              </a:ext>
            </a:extLst>
          </p:cNvPr>
          <p:cNvSpPr/>
          <p:nvPr/>
        </p:nvSpPr>
        <p:spPr>
          <a:xfrm>
            <a:off x="8003236" y="315389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3" name="타원 1082">
            <a:extLst>
              <a:ext uri="{FF2B5EF4-FFF2-40B4-BE49-F238E27FC236}">
                <a16:creationId xmlns:a16="http://schemas.microsoft.com/office/drawing/2014/main" id="{D7FCC1AD-82DF-8A36-3B0B-C64E6856908C}"/>
              </a:ext>
            </a:extLst>
          </p:cNvPr>
          <p:cNvSpPr/>
          <p:nvPr/>
        </p:nvSpPr>
        <p:spPr>
          <a:xfrm>
            <a:off x="6030788" y="338089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4" name="타원 1083">
            <a:extLst>
              <a:ext uri="{FF2B5EF4-FFF2-40B4-BE49-F238E27FC236}">
                <a16:creationId xmlns:a16="http://schemas.microsoft.com/office/drawing/2014/main" id="{E2711F64-1A58-3E44-A65A-5FAECE77C335}"/>
              </a:ext>
            </a:extLst>
          </p:cNvPr>
          <p:cNvSpPr/>
          <p:nvPr/>
        </p:nvSpPr>
        <p:spPr>
          <a:xfrm>
            <a:off x="6249949" y="338089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5" name="타원 1084">
            <a:extLst>
              <a:ext uri="{FF2B5EF4-FFF2-40B4-BE49-F238E27FC236}">
                <a16:creationId xmlns:a16="http://schemas.microsoft.com/office/drawing/2014/main" id="{1B221EB2-0735-4402-8DA1-6F71F57D3CBC}"/>
              </a:ext>
            </a:extLst>
          </p:cNvPr>
          <p:cNvSpPr/>
          <p:nvPr/>
        </p:nvSpPr>
        <p:spPr>
          <a:xfrm>
            <a:off x="6469110" y="338089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타원 1085">
            <a:extLst>
              <a:ext uri="{FF2B5EF4-FFF2-40B4-BE49-F238E27FC236}">
                <a16:creationId xmlns:a16="http://schemas.microsoft.com/office/drawing/2014/main" id="{7DF51D63-8205-2A79-F0DB-125C5C6EC730}"/>
              </a:ext>
            </a:extLst>
          </p:cNvPr>
          <p:cNvSpPr/>
          <p:nvPr/>
        </p:nvSpPr>
        <p:spPr>
          <a:xfrm>
            <a:off x="6688271" y="338089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타원 1086">
            <a:extLst>
              <a:ext uri="{FF2B5EF4-FFF2-40B4-BE49-F238E27FC236}">
                <a16:creationId xmlns:a16="http://schemas.microsoft.com/office/drawing/2014/main" id="{2A87AC72-63E6-C412-09B2-0C206572563F}"/>
              </a:ext>
            </a:extLst>
          </p:cNvPr>
          <p:cNvSpPr/>
          <p:nvPr/>
        </p:nvSpPr>
        <p:spPr>
          <a:xfrm>
            <a:off x="6907431" y="338089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8" name="타원 1087">
            <a:extLst>
              <a:ext uri="{FF2B5EF4-FFF2-40B4-BE49-F238E27FC236}">
                <a16:creationId xmlns:a16="http://schemas.microsoft.com/office/drawing/2014/main" id="{BC541ED4-5D0F-1F4C-9F5E-17893DE42DF8}"/>
              </a:ext>
            </a:extLst>
          </p:cNvPr>
          <p:cNvSpPr/>
          <p:nvPr/>
        </p:nvSpPr>
        <p:spPr>
          <a:xfrm>
            <a:off x="7126592" y="338089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9" name="타원 1088">
            <a:extLst>
              <a:ext uri="{FF2B5EF4-FFF2-40B4-BE49-F238E27FC236}">
                <a16:creationId xmlns:a16="http://schemas.microsoft.com/office/drawing/2014/main" id="{81A864BD-E5F9-6336-2FE3-1992E45EC912}"/>
              </a:ext>
            </a:extLst>
          </p:cNvPr>
          <p:cNvSpPr/>
          <p:nvPr/>
        </p:nvSpPr>
        <p:spPr>
          <a:xfrm>
            <a:off x="7345753" y="338089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0" name="타원 1089">
            <a:extLst>
              <a:ext uri="{FF2B5EF4-FFF2-40B4-BE49-F238E27FC236}">
                <a16:creationId xmlns:a16="http://schemas.microsoft.com/office/drawing/2014/main" id="{A726E4CA-9C7D-E7F6-D73E-DACDC7719B08}"/>
              </a:ext>
            </a:extLst>
          </p:cNvPr>
          <p:cNvSpPr/>
          <p:nvPr/>
        </p:nvSpPr>
        <p:spPr>
          <a:xfrm>
            <a:off x="7564914" y="338089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1" name="타원 1090">
            <a:extLst>
              <a:ext uri="{FF2B5EF4-FFF2-40B4-BE49-F238E27FC236}">
                <a16:creationId xmlns:a16="http://schemas.microsoft.com/office/drawing/2014/main" id="{55C15FB0-20C7-4822-F04A-D8E397C103CF}"/>
              </a:ext>
            </a:extLst>
          </p:cNvPr>
          <p:cNvSpPr/>
          <p:nvPr/>
        </p:nvSpPr>
        <p:spPr>
          <a:xfrm>
            <a:off x="7784075" y="338089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2" name="타원 1091">
            <a:extLst>
              <a:ext uri="{FF2B5EF4-FFF2-40B4-BE49-F238E27FC236}">
                <a16:creationId xmlns:a16="http://schemas.microsoft.com/office/drawing/2014/main" id="{8C2DCB71-1D19-E694-BC0A-6334C6B9F2A2}"/>
              </a:ext>
            </a:extLst>
          </p:cNvPr>
          <p:cNvSpPr/>
          <p:nvPr/>
        </p:nvSpPr>
        <p:spPr>
          <a:xfrm>
            <a:off x="8003236" y="338089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3" name="타원 1092">
            <a:extLst>
              <a:ext uri="{FF2B5EF4-FFF2-40B4-BE49-F238E27FC236}">
                <a16:creationId xmlns:a16="http://schemas.microsoft.com/office/drawing/2014/main" id="{5D0FF1BB-3348-B646-371A-F5CC0B99A090}"/>
              </a:ext>
            </a:extLst>
          </p:cNvPr>
          <p:cNvSpPr/>
          <p:nvPr/>
        </p:nvSpPr>
        <p:spPr>
          <a:xfrm>
            <a:off x="6030788" y="360789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4" name="타원 1093">
            <a:extLst>
              <a:ext uri="{FF2B5EF4-FFF2-40B4-BE49-F238E27FC236}">
                <a16:creationId xmlns:a16="http://schemas.microsoft.com/office/drawing/2014/main" id="{9945AD47-8AE0-E4AB-0678-952ABE891664}"/>
              </a:ext>
            </a:extLst>
          </p:cNvPr>
          <p:cNvSpPr/>
          <p:nvPr/>
        </p:nvSpPr>
        <p:spPr>
          <a:xfrm>
            <a:off x="6249949" y="360789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5" name="타원 1094">
            <a:extLst>
              <a:ext uri="{FF2B5EF4-FFF2-40B4-BE49-F238E27FC236}">
                <a16:creationId xmlns:a16="http://schemas.microsoft.com/office/drawing/2014/main" id="{E1401B9D-0021-377C-A9CD-573AEF66B103}"/>
              </a:ext>
            </a:extLst>
          </p:cNvPr>
          <p:cNvSpPr/>
          <p:nvPr/>
        </p:nvSpPr>
        <p:spPr>
          <a:xfrm>
            <a:off x="6469110" y="360789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6" name="타원 1095">
            <a:extLst>
              <a:ext uri="{FF2B5EF4-FFF2-40B4-BE49-F238E27FC236}">
                <a16:creationId xmlns:a16="http://schemas.microsoft.com/office/drawing/2014/main" id="{BFBB1E70-026B-30D5-0D63-7ED632079927}"/>
              </a:ext>
            </a:extLst>
          </p:cNvPr>
          <p:cNvSpPr/>
          <p:nvPr/>
        </p:nvSpPr>
        <p:spPr>
          <a:xfrm>
            <a:off x="6688271" y="360789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7" name="타원 1096">
            <a:extLst>
              <a:ext uri="{FF2B5EF4-FFF2-40B4-BE49-F238E27FC236}">
                <a16:creationId xmlns:a16="http://schemas.microsoft.com/office/drawing/2014/main" id="{472E25A5-4A3B-35F4-C3B1-8A95CB04B52D}"/>
              </a:ext>
            </a:extLst>
          </p:cNvPr>
          <p:cNvSpPr/>
          <p:nvPr/>
        </p:nvSpPr>
        <p:spPr>
          <a:xfrm>
            <a:off x="6907431" y="360789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8" name="타원 1097">
            <a:extLst>
              <a:ext uri="{FF2B5EF4-FFF2-40B4-BE49-F238E27FC236}">
                <a16:creationId xmlns:a16="http://schemas.microsoft.com/office/drawing/2014/main" id="{3CBC94DC-F139-00F1-5136-5D50D79680EB}"/>
              </a:ext>
            </a:extLst>
          </p:cNvPr>
          <p:cNvSpPr/>
          <p:nvPr/>
        </p:nvSpPr>
        <p:spPr>
          <a:xfrm>
            <a:off x="7126592" y="360789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9" name="타원 1098">
            <a:extLst>
              <a:ext uri="{FF2B5EF4-FFF2-40B4-BE49-F238E27FC236}">
                <a16:creationId xmlns:a16="http://schemas.microsoft.com/office/drawing/2014/main" id="{06A141A0-D853-C6D1-6752-A0953D55BA2E}"/>
              </a:ext>
            </a:extLst>
          </p:cNvPr>
          <p:cNvSpPr/>
          <p:nvPr/>
        </p:nvSpPr>
        <p:spPr>
          <a:xfrm>
            <a:off x="7345753" y="360789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0" name="타원 1099">
            <a:extLst>
              <a:ext uri="{FF2B5EF4-FFF2-40B4-BE49-F238E27FC236}">
                <a16:creationId xmlns:a16="http://schemas.microsoft.com/office/drawing/2014/main" id="{857F5FF1-2CEF-87D0-8C57-A9D2832544AD}"/>
              </a:ext>
            </a:extLst>
          </p:cNvPr>
          <p:cNvSpPr/>
          <p:nvPr/>
        </p:nvSpPr>
        <p:spPr>
          <a:xfrm>
            <a:off x="7564914" y="360789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1" name="타원 1100">
            <a:extLst>
              <a:ext uri="{FF2B5EF4-FFF2-40B4-BE49-F238E27FC236}">
                <a16:creationId xmlns:a16="http://schemas.microsoft.com/office/drawing/2014/main" id="{EA6FE506-1ABC-765E-862C-D39364015C89}"/>
              </a:ext>
            </a:extLst>
          </p:cNvPr>
          <p:cNvSpPr/>
          <p:nvPr/>
        </p:nvSpPr>
        <p:spPr>
          <a:xfrm>
            <a:off x="7784075" y="360789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2" name="타원 1101">
            <a:extLst>
              <a:ext uri="{FF2B5EF4-FFF2-40B4-BE49-F238E27FC236}">
                <a16:creationId xmlns:a16="http://schemas.microsoft.com/office/drawing/2014/main" id="{1AB25FF1-D23C-4687-4226-69F988542434}"/>
              </a:ext>
            </a:extLst>
          </p:cNvPr>
          <p:cNvSpPr/>
          <p:nvPr/>
        </p:nvSpPr>
        <p:spPr>
          <a:xfrm>
            <a:off x="8003236" y="360789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3" name="타원 1102">
            <a:extLst>
              <a:ext uri="{FF2B5EF4-FFF2-40B4-BE49-F238E27FC236}">
                <a16:creationId xmlns:a16="http://schemas.microsoft.com/office/drawing/2014/main" id="{6D0C93C7-9017-8C53-E276-6F29DE839C49}"/>
              </a:ext>
            </a:extLst>
          </p:cNvPr>
          <p:cNvSpPr/>
          <p:nvPr/>
        </p:nvSpPr>
        <p:spPr>
          <a:xfrm>
            <a:off x="6030788" y="383489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4" name="타원 1103">
            <a:extLst>
              <a:ext uri="{FF2B5EF4-FFF2-40B4-BE49-F238E27FC236}">
                <a16:creationId xmlns:a16="http://schemas.microsoft.com/office/drawing/2014/main" id="{59391B14-55D3-177A-A148-920E331845EC}"/>
              </a:ext>
            </a:extLst>
          </p:cNvPr>
          <p:cNvSpPr/>
          <p:nvPr/>
        </p:nvSpPr>
        <p:spPr>
          <a:xfrm>
            <a:off x="6249949" y="383489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5" name="타원 1104">
            <a:extLst>
              <a:ext uri="{FF2B5EF4-FFF2-40B4-BE49-F238E27FC236}">
                <a16:creationId xmlns:a16="http://schemas.microsoft.com/office/drawing/2014/main" id="{36C066B6-52F6-7183-D280-3CF7F16728DE}"/>
              </a:ext>
            </a:extLst>
          </p:cNvPr>
          <p:cNvSpPr/>
          <p:nvPr/>
        </p:nvSpPr>
        <p:spPr>
          <a:xfrm>
            <a:off x="6469110" y="383489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6" name="타원 1105">
            <a:extLst>
              <a:ext uri="{FF2B5EF4-FFF2-40B4-BE49-F238E27FC236}">
                <a16:creationId xmlns:a16="http://schemas.microsoft.com/office/drawing/2014/main" id="{A207ADD6-90DF-ED77-6EFB-70CCBC341D17}"/>
              </a:ext>
            </a:extLst>
          </p:cNvPr>
          <p:cNvSpPr/>
          <p:nvPr/>
        </p:nvSpPr>
        <p:spPr>
          <a:xfrm>
            <a:off x="6688271" y="383489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7" name="타원 1106">
            <a:extLst>
              <a:ext uri="{FF2B5EF4-FFF2-40B4-BE49-F238E27FC236}">
                <a16:creationId xmlns:a16="http://schemas.microsoft.com/office/drawing/2014/main" id="{9B8ED44F-B2E0-6E5C-BBE6-029989AB0417}"/>
              </a:ext>
            </a:extLst>
          </p:cNvPr>
          <p:cNvSpPr/>
          <p:nvPr/>
        </p:nvSpPr>
        <p:spPr>
          <a:xfrm>
            <a:off x="6907431" y="383489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8" name="타원 1107">
            <a:extLst>
              <a:ext uri="{FF2B5EF4-FFF2-40B4-BE49-F238E27FC236}">
                <a16:creationId xmlns:a16="http://schemas.microsoft.com/office/drawing/2014/main" id="{7A6F746D-4C57-2C56-96BC-6AA09562CFC6}"/>
              </a:ext>
            </a:extLst>
          </p:cNvPr>
          <p:cNvSpPr/>
          <p:nvPr/>
        </p:nvSpPr>
        <p:spPr>
          <a:xfrm>
            <a:off x="7126592" y="383489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9" name="타원 1108">
            <a:extLst>
              <a:ext uri="{FF2B5EF4-FFF2-40B4-BE49-F238E27FC236}">
                <a16:creationId xmlns:a16="http://schemas.microsoft.com/office/drawing/2014/main" id="{4EB70D05-57D1-7A43-B02D-0450AA16434C}"/>
              </a:ext>
            </a:extLst>
          </p:cNvPr>
          <p:cNvSpPr/>
          <p:nvPr/>
        </p:nvSpPr>
        <p:spPr>
          <a:xfrm>
            <a:off x="7345753" y="383489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0" name="타원 1109">
            <a:extLst>
              <a:ext uri="{FF2B5EF4-FFF2-40B4-BE49-F238E27FC236}">
                <a16:creationId xmlns:a16="http://schemas.microsoft.com/office/drawing/2014/main" id="{1C86F7DA-1CF3-4315-2ECB-1568E418B70E}"/>
              </a:ext>
            </a:extLst>
          </p:cNvPr>
          <p:cNvSpPr/>
          <p:nvPr/>
        </p:nvSpPr>
        <p:spPr>
          <a:xfrm>
            <a:off x="7564914" y="383489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1" name="타원 1110">
            <a:extLst>
              <a:ext uri="{FF2B5EF4-FFF2-40B4-BE49-F238E27FC236}">
                <a16:creationId xmlns:a16="http://schemas.microsoft.com/office/drawing/2014/main" id="{750C40CD-E5C7-4092-9576-E3983A4D967E}"/>
              </a:ext>
            </a:extLst>
          </p:cNvPr>
          <p:cNvSpPr/>
          <p:nvPr/>
        </p:nvSpPr>
        <p:spPr>
          <a:xfrm>
            <a:off x="7784075" y="383489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2" name="타원 1111">
            <a:extLst>
              <a:ext uri="{FF2B5EF4-FFF2-40B4-BE49-F238E27FC236}">
                <a16:creationId xmlns:a16="http://schemas.microsoft.com/office/drawing/2014/main" id="{FB5A3529-A354-D683-0581-F06B7BED4681}"/>
              </a:ext>
            </a:extLst>
          </p:cNvPr>
          <p:cNvSpPr/>
          <p:nvPr/>
        </p:nvSpPr>
        <p:spPr>
          <a:xfrm>
            <a:off x="8003236" y="383489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3" name="타원 1112">
            <a:extLst>
              <a:ext uri="{FF2B5EF4-FFF2-40B4-BE49-F238E27FC236}">
                <a16:creationId xmlns:a16="http://schemas.microsoft.com/office/drawing/2014/main" id="{7535E76C-553F-F9BD-875C-1D1C1F1C8729}"/>
              </a:ext>
            </a:extLst>
          </p:cNvPr>
          <p:cNvSpPr/>
          <p:nvPr/>
        </p:nvSpPr>
        <p:spPr>
          <a:xfrm>
            <a:off x="6030788" y="406188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4" name="타원 1113">
            <a:extLst>
              <a:ext uri="{FF2B5EF4-FFF2-40B4-BE49-F238E27FC236}">
                <a16:creationId xmlns:a16="http://schemas.microsoft.com/office/drawing/2014/main" id="{D917D8F8-FA8D-5021-53EE-844FB9E31E44}"/>
              </a:ext>
            </a:extLst>
          </p:cNvPr>
          <p:cNvSpPr/>
          <p:nvPr/>
        </p:nvSpPr>
        <p:spPr>
          <a:xfrm>
            <a:off x="6249949" y="406188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5" name="타원 1114">
            <a:extLst>
              <a:ext uri="{FF2B5EF4-FFF2-40B4-BE49-F238E27FC236}">
                <a16:creationId xmlns:a16="http://schemas.microsoft.com/office/drawing/2014/main" id="{F6A746D7-F2FB-5A3A-B5AF-A72B1E695CBB}"/>
              </a:ext>
            </a:extLst>
          </p:cNvPr>
          <p:cNvSpPr/>
          <p:nvPr/>
        </p:nvSpPr>
        <p:spPr>
          <a:xfrm>
            <a:off x="6469110" y="406188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6" name="타원 1115">
            <a:extLst>
              <a:ext uri="{FF2B5EF4-FFF2-40B4-BE49-F238E27FC236}">
                <a16:creationId xmlns:a16="http://schemas.microsoft.com/office/drawing/2014/main" id="{C121E3F0-8742-B420-1AD1-5E02C8C55C53}"/>
              </a:ext>
            </a:extLst>
          </p:cNvPr>
          <p:cNvSpPr/>
          <p:nvPr/>
        </p:nvSpPr>
        <p:spPr>
          <a:xfrm>
            <a:off x="6688271" y="406188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7" name="타원 1116">
            <a:extLst>
              <a:ext uri="{FF2B5EF4-FFF2-40B4-BE49-F238E27FC236}">
                <a16:creationId xmlns:a16="http://schemas.microsoft.com/office/drawing/2014/main" id="{88378098-DD94-1A80-5C61-2972BC67F8D1}"/>
              </a:ext>
            </a:extLst>
          </p:cNvPr>
          <p:cNvSpPr/>
          <p:nvPr/>
        </p:nvSpPr>
        <p:spPr>
          <a:xfrm>
            <a:off x="6907431" y="406188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8" name="타원 1117">
            <a:extLst>
              <a:ext uri="{FF2B5EF4-FFF2-40B4-BE49-F238E27FC236}">
                <a16:creationId xmlns:a16="http://schemas.microsoft.com/office/drawing/2014/main" id="{066EF2B7-CE1D-5B95-37E1-6A6F7CF3571B}"/>
              </a:ext>
            </a:extLst>
          </p:cNvPr>
          <p:cNvSpPr/>
          <p:nvPr/>
        </p:nvSpPr>
        <p:spPr>
          <a:xfrm>
            <a:off x="7126592" y="406188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9" name="타원 1118">
            <a:extLst>
              <a:ext uri="{FF2B5EF4-FFF2-40B4-BE49-F238E27FC236}">
                <a16:creationId xmlns:a16="http://schemas.microsoft.com/office/drawing/2014/main" id="{67A13CF3-F41D-8AB6-72F7-5BF0EFB4F097}"/>
              </a:ext>
            </a:extLst>
          </p:cNvPr>
          <p:cNvSpPr/>
          <p:nvPr/>
        </p:nvSpPr>
        <p:spPr>
          <a:xfrm>
            <a:off x="7345753" y="406188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0" name="타원 1119">
            <a:extLst>
              <a:ext uri="{FF2B5EF4-FFF2-40B4-BE49-F238E27FC236}">
                <a16:creationId xmlns:a16="http://schemas.microsoft.com/office/drawing/2014/main" id="{8A8F0776-7028-6351-D8B2-B057AA74F4EE}"/>
              </a:ext>
            </a:extLst>
          </p:cNvPr>
          <p:cNvSpPr/>
          <p:nvPr/>
        </p:nvSpPr>
        <p:spPr>
          <a:xfrm>
            <a:off x="7564914" y="406188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1" name="타원 1120">
            <a:extLst>
              <a:ext uri="{FF2B5EF4-FFF2-40B4-BE49-F238E27FC236}">
                <a16:creationId xmlns:a16="http://schemas.microsoft.com/office/drawing/2014/main" id="{1435E6FB-0355-0BBE-8007-AD5C417E8E76}"/>
              </a:ext>
            </a:extLst>
          </p:cNvPr>
          <p:cNvSpPr/>
          <p:nvPr/>
        </p:nvSpPr>
        <p:spPr>
          <a:xfrm>
            <a:off x="7784075" y="406188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2" name="타원 1121">
            <a:extLst>
              <a:ext uri="{FF2B5EF4-FFF2-40B4-BE49-F238E27FC236}">
                <a16:creationId xmlns:a16="http://schemas.microsoft.com/office/drawing/2014/main" id="{D34C5B85-C04A-3BD7-594E-C1298488E554}"/>
              </a:ext>
            </a:extLst>
          </p:cNvPr>
          <p:cNvSpPr/>
          <p:nvPr/>
        </p:nvSpPr>
        <p:spPr>
          <a:xfrm>
            <a:off x="8003236" y="406188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3" name="타원 1122">
            <a:extLst>
              <a:ext uri="{FF2B5EF4-FFF2-40B4-BE49-F238E27FC236}">
                <a16:creationId xmlns:a16="http://schemas.microsoft.com/office/drawing/2014/main" id="{F4EC6A19-C19A-9378-8026-2F8E19D6AB9A}"/>
              </a:ext>
            </a:extLst>
          </p:cNvPr>
          <p:cNvSpPr/>
          <p:nvPr/>
        </p:nvSpPr>
        <p:spPr>
          <a:xfrm>
            <a:off x="6030788" y="4288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4" name="타원 1123">
            <a:extLst>
              <a:ext uri="{FF2B5EF4-FFF2-40B4-BE49-F238E27FC236}">
                <a16:creationId xmlns:a16="http://schemas.microsoft.com/office/drawing/2014/main" id="{71E8BB4E-78DC-9C32-64F9-CB03E9D97B91}"/>
              </a:ext>
            </a:extLst>
          </p:cNvPr>
          <p:cNvSpPr/>
          <p:nvPr/>
        </p:nvSpPr>
        <p:spPr>
          <a:xfrm>
            <a:off x="6249949" y="4288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5" name="타원 1124">
            <a:extLst>
              <a:ext uri="{FF2B5EF4-FFF2-40B4-BE49-F238E27FC236}">
                <a16:creationId xmlns:a16="http://schemas.microsoft.com/office/drawing/2014/main" id="{A852BF25-52E0-734D-0094-4D855267A2FE}"/>
              </a:ext>
            </a:extLst>
          </p:cNvPr>
          <p:cNvSpPr/>
          <p:nvPr/>
        </p:nvSpPr>
        <p:spPr>
          <a:xfrm>
            <a:off x="6469110" y="4288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6" name="타원 1125">
            <a:extLst>
              <a:ext uri="{FF2B5EF4-FFF2-40B4-BE49-F238E27FC236}">
                <a16:creationId xmlns:a16="http://schemas.microsoft.com/office/drawing/2014/main" id="{357DA213-C167-BB24-AAB9-A4B522F95CA2}"/>
              </a:ext>
            </a:extLst>
          </p:cNvPr>
          <p:cNvSpPr/>
          <p:nvPr/>
        </p:nvSpPr>
        <p:spPr>
          <a:xfrm>
            <a:off x="6688271" y="4288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7" name="타원 1126">
            <a:extLst>
              <a:ext uri="{FF2B5EF4-FFF2-40B4-BE49-F238E27FC236}">
                <a16:creationId xmlns:a16="http://schemas.microsoft.com/office/drawing/2014/main" id="{11062EDD-E5AB-5DA8-2C09-2C328A3C1620}"/>
              </a:ext>
            </a:extLst>
          </p:cNvPr>
          <p:cNvSpPr/>
          <p:nvPr/>
        </p:nvSpPr>
        <p:spPr>
          <a:xfrm>
            <a:off x="6907431" y="4288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8" name="타원 1127">
            <a:extLst>
              <a:ext uri="{FF2B5EF4-FFF2-40B4-BE49-F238E27FC236}">
                <a16:creationId xmlns:a16="http://schemas.microsoft.com/office/drawing/2014/main" id="{86FA7A60-8F6F-E662-7A1F-7A04E415AA23}"/>
              </a:ext>
            </a:extLst>
          </p:cNvPr>
          <p:cNvSpPr/>
          <p:nvPr/>
        </p:nvSpPr>
        <p:spPr>
          <a:xfrm>
            <a:off x="7126592" y="4288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9" name="타원 1128">
            <a:extLst>
              <a:ext uri="{FF2B5EF4-FFF2-40B4-BE49-F238E27FC236}">
                <a16:creationId xmlns:a16="http://schemas.microsoft.com/office/drawing/2014/main" id="{5B1DBE4F-1709-36EC-7C6D-5576A5602688}"/>
              </a:ext>
            </a:extLst>
          </p:cNvPr>
          <p:cNvSpPr/>
          <p:nvPr/>
        </p:nvSpPr>
        <p:spPr>
          <a:xfrm>
            <a:off x="7345753" y="4288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0" name="타원 1129">
            <a:extLst>
              <a:ext uri="{FF2B5EF4-FFF2-40B4-BE49-F238E27FC236}">
                <a16:creationId xmlns:a16="http://schemas.microsoft.com/office/drawing/2014/main" id="{B6CBFD32-EE22-7A27-486D-B8C8EF172234}"/>
              </a:ext>
            </a:extLst>
          </p:cNvPr>
          <p:cNvSpPr/>
          <p:nvPr/>
        </p:nvSpPr>
        <p:spPr>
          <a:xfrm>
            <a:off x="7564914" y="4288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1" name="타원 1130">
            <a:extLst>
              <a:ext uri="{FF2B5EF4-FFF2-40B4-BE49-F238E27FC236}">
                <a16:creationId xmlns:a16="http://schemas.microsoft.com/office/drawing/2014/main" id="{9B3BA99B-91AA-D736-27C3-84AB067AF05F}"/>
              </a:ext>
            </a:extLst>
          </p:cNvPr>
          <p:cNvSpPr/>
          <p:nvPr/>
        </p:nvSpPr>
        <p:spPr>
          <a:xfrm>
            <a:off x="7784075" y="4288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2" name="타원 1131">
            <a:extLst>
              <a:ext uri="{FF2B5EF4-FFF2-40B4-BE49-F238E27FC236}">
                <a16:creationId xmlns:a16="http://schemas.microsoft.com/office/drawing/2014/main" id="{A2ACAE5A-2F83-8202-E61E-22582736563F}"/>
              </a:ext>
            </a:extLst>
          </p:cNvPr>
          <p:cNvSpPr/>
          <p:nvPr/>
        </p:nvSpPr>
        <p:spPr>
          <a:xfrm>
            <a:off x="8003236" y="4288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3" name="타원 1132">
            <a:extLst>
              <a:ext uri="{FF2B5EF4-FFF2-40B4-BE49-F238E27FC236}">
                <a16:creationId xmlns:a16="http://schemas.microsoft.com/office/drawing/2014/main" id="{99BF0FDA-C7C4-EEE1-4EBC-982F318FA638}"/>
              </a:ext>
            </a:extLst>
          </p:cNvPr>
          <p:cNvSpPr/>
          <p:nvPr/>
        </p:nvSpPr>
        <p:spPr>
          <a:xfrm>
            <a:off x="6030788" y="4515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4" name="타원 1133">
            <a:extLst>
              <a:ext uri="{FF2B5EF4-FFF2-40B4-BE49-F238E27FC236}">
                <a16:creationId xmlns:a16="http://schemas.microsoft.com/office/drawing/2014/main" id="{1981BC60-98B0-A90C-8E3A-C39AF9DAD9B0}"/>
              </a:ext>
            </a:extLst>
          </p:cNvPr>
          <p:cNvSpPr/>
          <p:nvPr/>
        </p:nvSpPr>
        <p:spPr>
          <a:xfrm>
            <a:off x="6249949" y="4515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5" name="타원 1134">
            <a:extLst>
              <a:ext uri="{FF2B5EF4-FFF2-40B4-BE49-F238E27FC236}">
                <a16:creationId xmlns:a16="http://schemas.microsoft.com/office/drawing/2014/main" id="{8812795E-C34C-3B60-D6F3-8499880D1342}"/>
              </a:ext>
            </a:extLst>
          </p:cNvPr>
          <p:cNvSpPr/>
          <p:nvPr/>
        </p:nvSpPr>
        <p:spPr>
          <a:xfrm>
            <a:off x="6469110" y="4515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6" name="타원 1135">
            <a:extLst>
              <a:ext uri="{FF2B5EF4-FFF2-40B4-BE49-F238E27FC236}">
                <a16:creationId xmlns:a16="http://schemas.microsoft.com/office/drawing/2014/main" id="{3F4E1523-1752-C37A-C928-C13B0F519EC5}"/>
              </a:ext>
            </a:extLst>
          </p:cNvPr>
          <p:cNvSpPr/>
          <p:nvPr/>
        </p:nvSpPr>
        <p:spPr>
          <a:xfrm>
            <a:off x="6688271" y="4515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7" name="타원 1136">
            <a:extLst>
              <a:ext uri="{FF2B5EF4-FFF2-40B4-BE49-F238E27FC236}">
                <a16:creationId xmlns:a16="http://schemas.microsoft.com/office/drawing/2014/main" id="{25710B29-710E-015F-584F-8A1B6206EF2E}"/>
              </a:ext>
            </a:extLst>
          </p:cNvPr>
          <p:cNvSpPr/>
          <p:nvPr/>
        </p:nvSpPr>
        <p:spPr>
          <a:xfrm>
            <a:off x="6907431" y="4515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8" name="타원 1137">
            <a:extLst>
              <a:ext uri="{FF2B5EF4-FFF2-40B4-BE49-F238E27FC236}">
                <a16:creationId xmlns:a16="http://schemas.microsoft.com/office/drawing/2014/main" id="{F9E42D4F-F238-EF11-46DB-F2B2F27CDF91}"/>
              </a:ext>
            </a:extLst>
          </p:cNvPr>
          <p:cNvSpPr/>
          <p:nvPr/>
        </p:nvSpPr>
        <p:spPr>
          <a:xfrm>
            <a:off x="7126592" y="4515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9" name="타원 1138">
            <a:extLst>
              <a:ext uri="{FF2B5EF4-FFF2-40B4-BE49-F238E27FC236}">
                <a16:creationId xmlns:a16="http://schemas.microsoft.com/office/drawing/2014/main" id="{E0846FDA-7706-04F2-5AFA-FCB6DAD7A19D}"/>
              </a:ext>
            </a:extLst>
          </p:cNvPr>
          <p:cNvSpPr/>
          <p:nvPr/>
        </p:nvSpPr>
        <p:spPr>
          <a:xfrm>
            <a:off x="7345753" y="4515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0" name="타원 1139">
            <a:extLst>
              <a:ext uri="{FF2B5EF4-FFF2-40B4-BE49-F238E27FC236}">
                <a16:creationId xmlns:a16="http://schemas.microsoft.com/office/drawing/2014/main" id="{013B98AE-376A-32B8-ECED-A1629C1F8790}"/>
              </a:ext>
            </a:extLst>
          </p:cNvPr>
          <p:cNvSpPr/>
          <p:nvPr/>
        </p:nvSpPr>
        <p:spPr>
          <a:xfrm>
            <a:off x="7564914" y="4515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1" name="타원 1140">
            <a:extLst>
              <a:ext uri="{FF2B5EF4-FFF2-40B4-BE49-F238E27FC236}">
                <a16:creationId xmlns:a16="http://schemas.microsoft.com/office/drawing/2014/main" id="{379D296B-B92F-FA65-0985-8CF067A03E09}"/>
              </a:ext>
            </a:extLst>
          </p:cNvPr>
          <p:cNvSpPr/>
          <p:nvPr/>
        </p:nvSpPr>
        <p:spPr>
          <a:xfrm>
            <a:off x="7784075" y="4515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2" name="타원 1141">
            <a:extLst>
              <a:ext uri="{FF2B5EF4-FFF2-40B4-BE49-F238E27FC236}">
                <a16:creationId xmlns:a16="http://schemas.microsoft.com/office/drawing/2014/main" id="{4CF44330-8D4F-EF00-262B-638EAC76CE99}"/>
              </a:ext>
            </a:extLst>
          </p:cNvPr>
          <p:cNvSpPr/>
          <p:nvPr/>
        </p:nvSpPr>
        <p:spPr>
          <a:xfrm>
            <a:off x="8003236" y="451588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3" name="타원 1142">
            <a:extLst>
              <a:ext uri="{FF2B5EF4-FFF2-40B4-BE49-F238E27FC236}">
                <a16:creationId xmlns:a16="http://schemas.microsoft.com/office/drawing/2014/main" id="{C8A84C09-EB96-6824-2FDA-73D11D2A01AD}"/>
              </a:ext>
            </a:extLst>
          </p:cNvPr>
          <p:cNvSpPr/>
          <p:nvPr/>
        </p:nvSpPr>
        <p:spPr>
          <a:xfrm>
            <a:off x="6030788" y="474288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4" name="타원 1143">
            <a:extLst>
              <a:ext uri="{FF2B5EF4-FFF2-40B4-BE49-F238E27FC236}">
                <a16:creationId xmlns:a16="http://schemas.microsoft.com/office/drawing/2014/main" id="{7785B121-C657-0B47-24DF-D89C06742AB6}"/>
              </a:ext>
            </a:extLst>
          </p:cNvPr>
          <p:cNvSpPr/>
          <p:nvPr/>
        </p:nvSpPr>
        <p:spPr>
          <a:xfrm>
            <a:off x="6249949" y="474288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5" name="타원 1144">
            <a:extLst>
              <a:ext uri="{FF2B5EF4-FFF2-40B4-BE49-F238E27FC236}">
                <a16:creationId xmlns:a16="http://schemas.microsoft.com/office/drawing/2014/main" id="{75B7E447-0749-CFF1-A329-60CA15F3A125}"/>
              </a:ext>
            </a:extLst>
          </p:cNvPr>
          <p:cNvSpPr/>
          <p:nvPr/>
        </p:nvSpPr>
        <p:spPr>
          <a:xfrm>
            <a:off x="6469110" y="474288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6" name="타원 1145">
            <a:extLst>
              <a:ext uri="{FF2B5EF4-FFF2-40B4-BE49-F238E27FC236}">
                <a16:creationId xmlns:a16="http://schemas.microsoft.com/office/drawing/2014/main" id="{C26E19B7-D734-4890-486B-0CA0FD0908AC}"/>
              </a:ext>
            </a:extLst>
          </p:cNvPr>
          <p:cNvSpPr/>
          <p:nvPr/>
        </p:nvSpPr>
        <p:spPr>
          <a:xfrm>
            <a:off x="6688271" y="474288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7" name="타원 1146">
            <a:extLst>
              <a:ext uri="{FF2B5EF4-FFF2-40B4-BE49-F238E27FC236}">
                <a16:creationId xmlns:a16="http://schemas.microsoft.com/office/drawing/2014/main" id="{5CBD40E4-82A1-7288-65BE-63D94E1D3A8F}"/>
              </a:ext>
            </a:extLst>
          </p:cNvPr>
          <p:cNvSpPr/>
          <p:nvPr/>
        </p:nvSpPr>
        <p:spPr>
          <a:xfrm>
            <a:off x="6907431" y="474288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8" name="타원 1147">
            <a:extLst>
              <a:ext uri="{FF2B5EF4-FFF2-40B4-BE49-F238E27FC236}">
                <a16:creationId xmlns:a16="http://schemas.microsoft.com/office/drawing/2014/main" id="{0C706F19-380E-B0EF-48DF-809FED5019DA}"/>
              </a:ext>
            </a:extLst>
          </p:cNvPr>
          <p:cNvSpPr/>
          <p:nvPr/>
        </p:nvSpPr>
        <p:spPr>
          <a:xfrm>
            <a:off x="7126592" y="474288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9" name="타원 1148">
            <a:extLst>
              <a:ext uri="{FF2B5EF4-FFF2-40B4-BE49-F238E27FC236}">
                <a16:creationId xmlns:a16="http://schemas.microsoft.com/office/drawing/2014/main" id="{74091765-D2E8-4E5C-E720-95D76DE9DC5E}"/>
              </a:ext>
            </a:extLst>
          </p:cNvPr>
          <p:cNvSpPr/>
          <p:nvPr/>
        </p:nvSpPr>
        <p:spPr>
          <a:xfrm>
            <a:off x="7345753" y="474288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0" name="타원 1149">
            <a:extLst>
              <a:ext uri="{FF2B5EF4-FFF2-40B4-BE49-F238E27FC236}">
                <a16:creationId xmlns:a16="http://schemas.microsoft.com/office/drawing/2014/main" id="{0A57A0D7-942F-D36E-DEBA-A3901262514D}"/>
              </a:ext>
            </a:extLst>
          </p:cNvPr>
          <p:cNvSpPr/>
          <p:nvPr/>
        </p:nvSpPr>
        <p:spPr>
          <a:xfrm>
            <a:off x="7564914" y="474288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1" name="타원 1150">
            <a:extLst>
              <a:ext uri="{FF2B5EF4-FFF2-40B4-BE49-F238E27FC236}">
                <a16:creationId xmlns:a16="http://schemas.microsoft.com/office/drawing/2014/main" id="{C0B33A6F-8F0A-700A-94FF-F6810648568D}"/>
              </a:ext>
            </a:extLst>
          </p:cNvPr>
          <p:cNvSpPr/>
          <p:nvPr/>
        </p:nvSpPr>
        <p:spPr>
          <a:xfrm>
            <a:off x="7784075" y="474288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2" name="타원 1151">
            <a:extLst>
              <a:ext uri="{FF2B5EF4-FFF2-40B4-BE49-F238E27FC236}">
                <a16:creationId xmlns:a16="http://schemas.microsoft.com/office/drawing/2014/main" id="{99895BFC-CAEA-F53B-990C-07EE361E1C5A}"/>
              </a:ext>
            </a:extLst>
          </p:cNvPr>
          <p:cNvSpPr/>
          <p:nvPr/>
        </p:nvSpPr>
        <p:spPr>
          <a:xfrm>
            <a:off x="8003236" y="474288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3" name="타원 1152">
            <a:extLst>
              <a:ext uri="{FF2B5EF4-FFF2-40B4-BE49-F238E27FC236}">
                <a16:creationId xmlns:a16="http://schemas.microsoft.com/office/drawing/2014/main" id="{4D18C895-9886-C5BE-85E9-1B73B78E0712}"/>
              </a:ext>
            </a:extLst>
          </p:cNvPr>
          <p:cNvSpPr/>
          <p:nvPr/>
        </p:nvSpPr>
        <p:spPr>
          <a:xfrm>
            <a:off x="6030788" y="4969886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4" name="타원 1153">
            <a:extLst>
              <a:ext uri="{FF2B5EF4-FFF2-40B4-BE49-F238E27FC236}">
                <a16:creationId xmlns:a16="http://schemas.microsoft.com/office/drawing/2014/main" id="{47B0FA0E-5001-9B2A-B8B1-902AA94DED5D}"/>
              </a:ext>
            </a:extLst>
          </p:cNvPr>
          <p:cNvSpPr/>
          <p:nvPr/>
        </p:nvSpPr>
        <p:spPr>
          <a:xfrm>
            <a:off x="6249949" y="4969886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5" name="타원 1154">
            <a:extLst>
              <a:ext uri="{FF2B5EF4-FFF2-40B4-BE49-F238E27FC236}">
                <a16:creationId xmlns:a16="http://schemas.microsoft.com/office/drawing/2014/main" id="{E4C291CA-2026-4752-A8FB-D54472BE3393}"/>
              </a:ext>
            </a:extLst>
          </p:cNvPr>
          <p:cNvSpPr/>
          <p:nvPr/>
        </p:nvSpPr>
        <p:spPr>
          <a:xfrm>
            <a:off x="6469110" y="4969886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6" name="타원 1155">
            <a:extLst>
              <a:ext uri="{FF2B5EF4-FFF2-40B4-BE49-F238E27FC236}">
                <a16:creationId xmlns:a16="http://schemas.microsoft.com/office/drawing/2014/main" id="{B1F41C03-6B99-4389-B083-9DABC586C13F}"/>
              </a:ext>
            </a:extLst>
          </p:cNvPr>
          <p:cNvSpPr/>
          <p:nvPr/>
        </p:nvSpPr>
        <p:spPr>
          <a:xfrm>
            <a:off x="6688271" y="4969886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7" name="타원 1156">
            <a:extLst>
              <a:ext uri="{FF2B5EF4-FFF2-40B4-BE49-F238E27FC236}">
                <a16:creationId xmlns:a16="http://schemas.microsoft.com/office/drawing/2014/main" id="{0FF4565F-4336-5C41-70D3-03A3BBA8A8FF}"/>
              </a:ext>
            </a:extLst>
          </p:cNvPr>
          <p:cNvSpPr/>
          <p:nvPr/>
        </p:nvSpPr>
        <p:spPr>
          <a:xfrm>
            <a:off x="6907431" y="4969886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8" name="타원 1157">
            <a:extLst>
              <a:ext uri="{FF2B5EF4-FFF2-40B4-BE49-F238E27FC236}">
                <a16:creationId xmlns:a16="http://schemas.microsoft.com/office/drawing/2014/main" id="{D41AACFF-086A-8CE3-2A85-417C04F48C6C}"/>
              </a:ext>
            </a:extLst>
          </p:cNvPr>
          <p:cNvSpPr/>
          <p:nvPr/>
        </p:nvSpPr>
        <p:spPr>
          <a:xfrm>
            <a:off x="7126592" y="4969886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9" name="타원 1158">
            <a:extLst>
              <a:ext uri="{FF2B5EF4-FFF2-40B4-BE49-F238E27FC236}">
                <a16:creationId xmlns:a16="http://schemas.microsoft.com/office/drawing/2014/main" id="{95C24904-88C3-2024-7516-B05BE74ED571}"/>
              </a:ext>
            </a:extLst>
          </p:cNvPr>
          <p:cNvSpPr/>
          <p:nvPr/>
        </p:nvSpPr>
        <p:spPr>
          <a:xfrm>
            <a:off x="7345753" y="4969886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0" name="타원 1159">
            <a:extLst>
              <a:ext uri="{FF2B5EF4-FFF2-40B4-BE49-F238E27FC236}">
                <a16:creationId xmlns:a16="http://schemas.microsoft.com/office/drawing/2014/main" id="{1EFA2BA7-9955-E444-E577-80462FA7A5A2}"/>
              </a:ext>
            </a:extLst>
          </p:cNvPr>
          <p:cNvSpPr/>
          <p:nvPr/>
        </p:nvSpPr>
        <p:spPr>
          <a:xfrm>
            <a:off x="7564914" y="4969886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1" name="타원 1160">
            <a:extLst>
              <a:ext uri="{FF2B5EF4-FFF2-40B4-BE49-F238E27FC236}">
                <a16:creationId xmlns:a16="http://schemas.microsoft.com/office/drawing/2014/main" id="{5D21A342-3D40-93C7-DC3C-0AA00D8C35DD}"/>
              </a:ext>
            </a:extLst>
          </p:cNvPr>
          <p:cNvSpPr/>
          <p:nvPr/>
        </p:nvSpPr>
        <p:spPr>
          <a:xfrm>
            <a:off x="7784075" y="4969886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2" name="타원 1161">
            <a:extLst>
              <a:ext uri="{FF2B5EF4-FFF2-40B4-BE49-F238E27FC236}">
                <a16:creationId xmlns:a16="http://schemas.microsoft.com/office/drawing/2014/main" id="{F4BAA0AB-4906-B9F1-25C1-DA7EE076F0B0}"/>
              </a:ext>
            </a:extLst>
          </p:cNvPr>
          <p:cNvSpPr/>
          <p:nvPr/>
        </p:nvSpPr>
        <p:spPr>
          <a:xfrm>
            <a:off x="8003236" y="4969886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3" name="타원 1162">
            <a:extLst>
              <a:ext uri="{FF2B5EF4-FFF2-40B4-BE49-F238E27FC236}">
                <a16:creationId xmlns:a16="http://schemas.microsoft.com/office/drawing/2014/main" id="{38E94F2F-16DA-5237-982D-8AF41682D9CC}"/>
              </a:ext>
            </a:extLst>
          </p:cNvPr>
          <p:cNvSpPr/>
          <p:nvPr/>
        </p:nvSpPr>
        <p:spPr>
          <a:xfrm>
            <a:off x="6030788" y="5196885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4" name="타원 1163">
            <a:extLst>
              <a:ext uri="{FF2B5EF4-FFF2-40B4-BE49-F238E27FC236}">
                <a16:creationId xmlns:a16="http://schemas.microsoft.com/office/drawing/2014/main" id="{94116C41-DF97-9C3C-54BC-12535A654232}"/>
              </a:ext>
            </a:extLst>
          </p:cNvPr>
          <p:cNvSpPr/>
          <p:nvPr/>
        </p:nvSpPr>
        <p:spPr>
          <a:xfrm>
            <a:off x="6249949" y="5196885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5" name="타원 1164">
            <a:extLst>
              <a:ext uri="{FF2B5EF4-FFF2-40B4-BE49-F238E27FC236}">
                <a16:creationId xmlns:a16="http://schemas.microsoft.com/office/drawing/2014/main" id="{3689FF5C-128D-E2AC-8B46-B23AB088428A}"/>
              </a:ext>
            </a:extLst>
          </p:cNvPr>
          <p:cNvSpPr/>
          <p:nvPr/>
        </p:nvSpPr>
        <p:spPr>
          <a:xfrm>
            <a:off x="6469110" y="5196885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6" name="타원 1165">
            <a:extLst>
              <a:ext uri="{FF2B5EF4-FFF2-40B4-BE49-F238E27FC236}">
                <a16:creationId xmlns:a16="http://schemas.microsoft.com/office/drawing/2014/main" id="{05CAB92A-4B32-4A07-2F70-F47F3BEDD008}"/>
              </a:ext>
            </a:extLst>
          </p:cNvPr>
          <p:cNvSpPr/>
          <p:nvPr/>
        </p:nvSpPr>
        <p:spPr>
          <a:xfrm>
            <a:off x="6688271" y="5196885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7" name="타원 1166">
            <a:extLst>
              <a:ext uri="{FF2B5EF4-FFF2-40B4-BE49-F238E27FC236}">
                <a16:creationId xmlns:a16="http://schemas.microsoft.com/office/drawing/2014/main" id="{342FCDDE-0336-1E03-20D8-A0F4C8562E93}"/>
              </a:ext>
            </a:extLst>
          </p:cNvPr>
          <p:cNvSpPr/>
          <p:nvPr/>
        </p:nvSpPr>
        <p:spPr>
          <a:xfrm>
            <a:off x="6907431" y="5196885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8" name="타원 1167">
            <a:extLst>
              <a:ext uri="{FF2B5EF4-FFF2-40B4-BE49-F238E27FC236}">
                <a16:creationId xmlns:a16="http://schemas.microsoft.com/office/drawing/2014/main" id="{DEE1C6AC-88A4-C4C8-30E9-D7E18355659B}"/>
              </a:ext>
            </a:extLst>
          </p:cNvPr>
          <p:cNvSpPr/>
          <p:nvPr/>
        </p:nvSpPr>
        <p:spPr>
          <a:xfrm>
            <a:off x="7126592" y="5196885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9" name="타원 1168">
            <a:extLst>
              <a:ext uri="{FF2B5EF4-FFF2-40B4-BE49-F238E27FC236}">
                <a16:creationId xmlns:a16="http://schemas.microsoft.com/office/drawing/2014/main" id="{ED5C0955-660C-4FC8-A2A3-538D209BA291}"/>
              </a:ext>
            </a:extLst>
          </p:cNvPr>
          <p:cNvSpPr/>
          <p:nvPr/>
        </p:nvSpPr>
        <p:spPr>
          <a:xfrm>
            <a:off x="7345753" y="5196885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0" name="타원 1169">
            <a:extLst>
              <a:ext uri="{FF2B5EF4-FFF2-40B4-BE49-F238E27FC236}">
                <a16:creationId xmlns:a16="http://schemas.microsoft.com/office/drawing/2014/main" id="{823DFFBA-0E58-008B-18DE-6DF10B98DF78}"/>
              </a:ext>
            </a:extLst>
          </p:cNvPr>
          <p:cNvSpPr/>
          <p:nvPr/>
        </p:nvSpPr>
        <p:spPr>
          <a:xfrm>
            <a:off x="7564914" y="5196885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1" name="타원 1170">
            <a:extLst>
              <a:ext uri="{FF2B5EF4-FFF2-40B4-BE49-F238E27FC236}">
                <a16:creationId xmlns:a16="http://schemas.microsoft.com/office/drawing/2014/main" id="{47A36C44-AE92-0CF4-FE31-BF662055B042}"/>
              </a:ext>
            </a:extLst>
          </p:cNvPr>
          <p:cNvSpPr/>
          <p:nvPr/>
        </p:nvSpPr>
        <p:spPr>
          <a:xfrm>
            <a:off x="7784075" y="5196885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2" name="타원 1171">
            <a:extLst>
              <a:ext uri="{FF2B5EF4-FFF2-40B4-BE49-F238E27FC236}">
                <a16:creationId xmlns:a16="http://schemas.microsoft.com/office/drawing/2014/main" id="{0598387C-2E6F-55C5-3BF4-E36CF446E3E9}"/>
              </a:ext>
            </a:extLst>
          </p:cNvPr>
          <p:cNvSpPr/>
          <p:nvPr/>
        </p:nvSpPr>
        <p:spPr>
          <a:xfrm>
            <a:off x="8003236" y="5196885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3" name="TextBox 1172">
            <a:extLst>
              <a:ext uri="{FF2B5EF4-FFF2-40B4-BE49-F238E27FC236}">
                <a16:creationId xmlns:a16="http://schemas.microsoft.com/office/drawing/2014/main" id="{1DA752DF-0F42-E003-2597-B635F578DF8F}"/>
              </a:ext>
            </a:extLst>
          </p:cNvPr>
          <p:cNvSpPr txBox="1"/>
          <p:nvPr/>
        </p:nvSpPr>
        <p:spPr>
          <a:xfrm>
            <a:off x="6227938" y="6682675"/>
            <a:ext cx="1749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/>
              <a:t>웹 페이지 구성</a:t>
            </a:r>
          </a:p>
        </p:txBody>
      </p:sp>
      <p:sp>
        <p:nvSpPr>
          <p:cNvPr id="1174" name="TextBox 1173">
            <a:extLst>
              <a:ext uri="{FF2B5EF4-FFF2-40B4-BE49-F238E27FC236}">
                <a16:creationId xmlns:a16="http://schemas.microsoft.com/office/drawing/2014/main" id="{A677A01E-68D9-BCF5-90BD-B6BC69C99A5E}"/>
              </a:ext>
            </a:extLst>
          </p:cNvPr>
          <p:cNvSpPr txBox="1"/>
          <p:nvPr/>
        </p:nvSpPr>
        <p:spPr>
          <a:xfrm>
            <a:off x="6701314" y="6273270"/>
            <a:ext cx="801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5" name="TextBox 1174">
            <a:extLst>
              <a:ext uri="{FF2B5EF4-FFF2-40B4-BE49-F238E27FC236}">
                <a16:creationId xmlns:a16="http://schemas.microsoft.com/office/drawing/2014/main" id="{D0F68EC3-D754-9E26-45A3-3F2F76CD5689}"/>
              </a:ext>
            </a:extLst>
          </p:cNvPr>
          <p:cNvSpPr txBox="1"/>
          <p:nvPr/>
        </p:nvSpPr>
        <p:spPr>
          <a:xfrm>
            <a:off x="12101236" y="6638907"/>
            <a:ext cx="1133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/>
              <a:t>스와이퍼</a:t>
            </a:r>
            <a:endParaRPr lang="ko-KR" altLang="en-US" sz="2000" spc="-150" dirty="0"/>
          </a:p>
        </p:txBody>
      </p:sp>
      <p:sp>
        <p:nvSpPr>
          <p:cNvPr id="1176" name="TextBox 1175">
            <a:extLst>
              <a:ext uri="{FF2B5EF4-FFF2-40B4-BE49-F238E27FC236}">
                <a16:creationId xmlns:a16="http://schemas.microsoft.com/office/drawing/2014/main" id="{549AD7DE-1167-E5A7-E8DF-1CC4D3010A71}"/>
              </a:ext>
            </a:extLst>
          </p:cNvPr>
          <p:cNvSpPr txBox="1"/>
          <p:nvPr/>
        </p:nvSpPr>
        <p:spPr>
          <a:xfrm>
            <a:off x="12249738" y="6234733"/>
            <a:ext cx="801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7" name="직선 연결선 1176">
            <a:extLst>
              <a:ext uri="{FF2B5EF4-FFF2-40B4-BE49-F238E27FC236}">
                <a16:creationId xmlns:a16="http://schemas.microsoft.com/office/drawing/2014/main" id="{258CC821-4397-75C2-05F5-8BAB84B3A53B}"/>
              </a:ext>
            </a:extLst>
          </p:cNvPr>
          <p:cNvCxnSpPr>
            <a:cxnSpLocks/>
          </p:cNvCxnSpPr>
          <p:nvPr/>
        </p:nvCxnSpPr>
        <p:spPr>
          <a:xfrm>
            <a:off x="6735195" y="598748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직선 연결선 1177">
            <a:extLst>
              <a:ext uri="{FF2B5EF4-FFF2-40B4-BE49-F238E27FC236}">
                <a16:creationId xmlns:a16="http://schemas.microsoft.com/office/drawing/2014/main" id="{FCD60020-0C42-943E-CC66-CE9745AA42E4}"/>
              </a:ext>
            </a:extLst>
          </p:cNvPr>
          <p:cNvCxnSpPr>
            <a:cxnSpLocks/>
          </p:cNvCxnSpPr>
          <p:nvPr/>
        </p:nvCxnSpPr>
        <p:spPr>
          <a:xfrm>
            <a:off x="12283619" y="5944881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9" name="타원 1178">
            <a:extLst>
              <a:ext uri="{FF2B5EF4-FFF2-40B4-BE49-F238E27FC236}">
                <a16:creationId xmlns:a16="http://schemas.microsoft.com/office/drawing/2014/main" id="{18C0F3FF-0297-2F25-6CEB-8685AA3AAE61}"/>
              </a:ext>
            </a:extLst>
          </p:cNvPr>
          <p:cNvSpPr/>
          <p:nvPr/>
        </p:nvSpPr>
        <p:spPr>
          <a:xfrm>
            <a:off x="7810173" y="475894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0" name="타원 1179">
            <a:extLst>
              <a:ext uri="{FF2B5EF4-FFF2-40B4-BE49-F238E27FC236}">
                <a16:creationId xmlns:a16="http://schemas.microsoft.com/office/drawing/2014/main" id="{4C3C8E27-1A9D-C7D0-CD16-D44DF40D76BC}"/>
              </a:ext>
            </a:extLst>
          </p:cNvPr>
          <p:cNvSpPr/>
          <p:nvPr/>
        </p:nvSpPr>
        <p:spPr>
          <a:xfrm>
            <a:off x="8003234" y="475573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1" name="타원 1180">
            <a:extLst>
              <a:ext uri="{FF2B5EF4-FFF2-40B4-BE49-F238E27FC236}">
                <a16:creationId xmlns:a16="http://schemas.microsoft.com/office/drawing/2014/main" id="{68C28B42-3BEA-324C-5055-8FDD0DE2AE62}"/>
              </a:ext>
            </a:extLst>
          </p:cNvPr>
          <p:cNvSpPr/>
          <p:nvPr/>
        </p:nvSpPr>
        <p:spPr>
          <a:xfrm>
            <a:off x="6046626" y="49840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2" name="타원 1181">
            <a:extLst>
              <a:ext uri="{FF2B5EF4-FFF2-40B4-BE49-F238E27FC236}">
                <a16:creationId xmlns:a16="http://schemas.microsoft.com/office/drawing/2014/main" id="{12B8E0F9-4943-52D1-4646-68F956982938}"/>
              </a:ext>
            </a:extLst>
          </p:cNvPr>
          <p:cNvSpPr/>
          <p:nvPr/>
        </p:nvSpPr>
        <p:spPr>
          <a:xfrm>
            <a:off x="6265787" y="49840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3" name="타원 1182">
            <a:extLst>
              <a:ext uri="{FF2B5EF4-FFF2-40B4-BE49-F238E27FC236}">
                <a16:creationId xmlns:a16="http://schemas.microsoft.com/office/drawing/2014/main" id="{8508D655-2C06-9018-167B-85974DD8B2C0}"/>
              </a:ext>
            </a:extLst>
          </p:cNvPr>
          <p:cNvSpPr/>
          <p:nvPr/>
        </p:nvSpPr>
        <p:spPr>
          <a:xfrm>
            <a:off x="6484948" y="49840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4" name="타원 1183">
            <a:extLst>
              <a:ext uri="{FF2B5EF4-FFF2-40B4-BE49-F238E27FC236}">
                <a16:creationId xmlns:a16="http://schemas.microsoft.com/office/drawing/2014/main" id="{47494697-3DED-2956-DB09-FC215DB19008}"/>
              </a:ext>
            </a:extLst>
          </p:cNvPr>
          <p:cNvSpPr/>
          <p:nvPr/>
        </p:nvSpPr>
        <p:spPr>
          <a:xfrm>
            <a:off x="6704109" y="49840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5" name="타원 1184">
            <a:extLst>
              <a:ext uri="{FF2B5EF4-FFF2-40B4-BE49-F238E27FC236}">
                <a16:creationId xmlns:a16="http://schemas.microsoft.com/office/drawing/2014/main" id="{0234F579-B116-A0BB-A485-42310C947981}"/>
              </a:ext>
            </a:extLst>
          </p:cNvPr>
          <p:cNvSpPr/>
          <p:nvPr/>
        </p:nvSpPr>
        <p:spPr>
          <a:xfrm>
            <a:off x="6923269" y="49840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6" name="타원 1185">
            <a:extLst>
              <a:ext uri="{FF2B5EF4-FFF2-40B4-BE49-F238E27FC236}">
                <a16:creationId xmlns:a16="http://schemas.microsoft.com/office/drawing/2014/main" id="{DA1C7391-E709-C001-69FC-A591CB2D36B0}"/>
              </a:ext>
            </a:extLst>
          </p:cNvPr>
          <p:cNvSpPr/>
          <p:nvPr/>
        </p:nvSpPr>
        <p:spPr>
          <a:xfrm>
            <a:off x="7142430" y="49840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7" name="타원 1186">
            <a:extLst>
              <a:ext uri="{FF2B5EF4-FFF2-40B4-BE49-F238E27FC236}">
                <a16:creationId xmlns:a16="http://schemas.microsoft.com/office/drawing/2014/main" id="{6F00B143-C30C-E491-76DD-0C7025065DF8}"/>
              </a:ext>
            </a:extLst>
          </p:cNvPr>
          <p:cNvSpPr/>
          <p:nvPr/>
        </p:nvSpPr>
        <p:spPr>
          <a:xfrm>
            <a:off x="7361591" y="49840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8" name="타원 1187">
            <a:extLst>
              <a:ext uri="{FF2B5EF4-FFF2-40B4-BE49-F238E27FC236}">
                <a16:creationId xmlns:a16="http://schemas.microsoft.com/office/drawing/2014/main" id="{91343542-FE15-3D4B-BE8F-A10CF45C5A9B}"/>
              </a:ext>
            </a:extLst>
          </p:cNvPr>
          <p:cNvSpPr/>
          <p:nvPr/>
        </p:nvSpPr>
        <p:spPr>
          <a:xfrm>
            <a:off x="7580752" y="49840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9" name="타원 1188">
            <a:extLst>
              <a:ext uri="{FF2B5EF4-FFF2-40B4-BE49-F238E27FC236}">
                <a16:creationId xmlns:a16="http://schemas.microsoft.com/office/drawing/2014/main" id="{12A53202-D289-B4F5-3CA6-C8F1F4B3F4CB}"/>
              </a:ext>
            </a:extLst>
          </p:cNvPr>
          <p:cNvSpPr/>
          <p:nvPr/>
        </p:nvSpPr>
        <p:spPr>
          <a:xfrm>
            <a:off x="7799913" y="49840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0" name="타원 1189">
            <a:extLst>
              <a:ext uri="{FF2B5EF4-FFF2-40B4-BE49-F238E27FC236}">
                <a16:creationId xmlns:a16="http://schemas.microsoft.com/office/drawing/2014/main" id="{A6390F14-EE8E-A119-282A-2F15885AD94F}"/>
              </a:ext>
            </a:extLst>
          </p:cNvPr>
          <p:cNvSpPr/>
          <p:nvPr/>
        </p:nvSpPr>
        <p:spPr>
          <a:xfrm>
            <a:off x="8019074" y="49840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1" name="타원 1190">
            <a:extLst>
              <a:ext uri="{FF2B5EF4-FFF2-40B4-BE49-F238E27FC236}">
                <a16:creationId xmlns:a16="http://schemas.microsoft.com/office/drawing/2014/main" id="{08BCE3E6-C24C-B89D-DFD8-2164F9838EE2}"/>
              </a:ext>
            </a:extLst>
          </p:cNvPr>
          <p:cNvSpPr/>
          <p:nvPr/>
        </p:nvSpPr>
        <p:spPr>
          <a:xfrm>
            <a:off x="6027993" y="518916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2" name="타원 1191">
            <a:extLst>
              <a:ext uri="{FF2B5EF4-FFF2-40B4-BE49-F238E27FC236}">
                <a16:creationId xmlns:a16="http://schemas.microsoft.com/office/drawing/2014/main" id="{1534C0B4-26CC-1AFB-FDBC-6868C540E750}"/>
              </a:ext>
            </a:extLst>
          </p:cNvPr>
          <p:cNvSpPr/>
          <p:nvPr/>
        </p:nvSpPr>
        <p:spPr>
          <a:xfrm>
            <a:off x="6247154" y="518916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3" name="타원 1192">
            <a:extLst>
              <a:ext uri="{FF2B5EF4-FFF2-40B4-BE49-F238E27FC236}">
                <a16:creationId xmlns:a16="http://schemas.microsoft.com/office/drawing/2014/main" id="{199173E2-3014-A844-C24C-A72027ADA55B}"/>
              </a:ext>
            </a:extLst>
          </p:cNvPr>
          <p:cNvSpPr/>
          <p:nvPr/>
        </p:nvSpPr>
        <p:spPr>
          <a:xfrm>
            <a:off x="6466315" y="518916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4" name="타원 1193">
            <a:extLst>
              <a:ext uri="{FF2B5EF4-FFF2-40B4-BE49-F238E27FC236}">
                <a16:creationId xmlns:a16="http://schemas.microsoft.com/office/drawing/2014/main" id="{CF1C14AD-1D7C-3F1F-E689-8F8CAD720542}"/>
              </a:ext>
            </a:extLst>
          </p:cNvPr>
          <p:cNvSpPr/>
          <p:nvPr/>
        </p:nvSpPr>
        <p:spPr>
          <a:xfrm>
            <a:off x="6685476" y="518916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5" name="타원 1194">
            <a:extLst>
              <a:ext uri="{FF2B5EF4-FFF2-40B4-BE49-F238E27FC236}">
                <a16:creationId xmlns:a16="http://schemas.microsoft.com/office/drawing/2014/main" id="{266CC5FC-1EC0-B008-32CF-99EEF9550ECA}"/>
              </a:ext>
            </a:extLst>
          </p:cNvPr>
          <p:cNvSpPr/>
          <p:nvPr/>
        </p:nvSpPr>
        <p:spPr>
          <a:xfrm>
            <a:off x="6904636" y="518916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6" name="타원 1195">
            <a:extLst>
              <a:ext uri="{FF2B5EF4-FFF2-40B4-BE49-F238E27FC236}">
                <a16:creationId xmlns:a16="http://schemas.microsoft.com/office/drawing/2014/main" id="{B133CC18-5A7A-89A7-67DD-3BB74290DC55}"/>
              </a:ext>
            </a:extLst>
          </p:cNvPr>
          <p:cNvSpPr/>
          <p:nvPr/>
        </p:nvSpPr>
        <p:spPr>
          <a:xfrm>
            <a:off x="6043831" y="520335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7" name="타원 1196">
            <a:extLst>
              <a:ext uri="{FF2B5EF4-FFF2-40B4-BE49-F238E27FC236}">
                <a16:creationId xmlns:a16="http://schemas.microsoft.com/office/drawing/2014/main" id="{F6EC3949-CDDA-1775-BED9-125585A216AE}"/>
              </a:ext>
            </a:extLst>
          </p:cNvPr>
          <p:cNvSpPr/>
          <p:nvPr/>
        </p:nvSpPr>
        <p:spPr>
          <a:xfrm>
            <a:off x="6262992" y="520335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8" name="타원 1197">
            <a:extLst>
              <a:ext uri="{FF2B5EF4-FFF2-40B4-BE49-F238E27FC236}">
                <a16:creationId xmlns:a16="http://schemas.microsoft.com/office/drawing/2014/main" id="{50694124-CEFA-95F6-FB24-A24D30073D8E}"/>
              </a:ext>
            </a:extLst>
          </p:cNvPr>
          <p:cNvSpPr/>
          <p:nvPr/>
        </p:nvSpPr>
        <p:spPr>
          <a:xfrm>
            <a:off x="6482153" y="520335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9" name="타원 1198">
            <a:extLst>
              <a:ext uri="{FF2B5EF4-FFF2-40B4-BE49-F238E27FC236}">
                <a16:creationId xmlns:a16="http://schemas.microsoft.com/office/drawing/2014/main" id="{5B64A436-161F-134D-76A4-FF39DE52A7D8}"/>
              </a:ext>
            </a:extLst>
          </p:cNvPr>
          <p:cNvSpPr/>
          <p:nvPr/>
        </p:nvSpPr>
        <p:spPr>
          <a:xfrm>
            <a:off x="6701314" y="520335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0" name="타원 1199">
            <a:extLst>
              <a:ext uri="{FF2B5EF4-FFF2-40B4-BE49-F238E27FC236}">
                <a16:creationId xmlns:a16="http://schemas.microsoft.com/office/drawing/2014/main" id="{9FE46ADA-4026-2389-588D-1612B700A5F6}"/>
              </a:ext>
            </a:extLst>
          </p:cNvPr>
          <p:cNvSpPr/>
          <p:nvPr/>
        </p:nvSpPr>
        <p:spPr>
          <a:xfrm>
            <a:off x="6920474" y="520335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1" name="타원 1200">
            <a:extLst>
              <a:ext uri="{FF2B5EF4-FFF2-40B4-BE49-F238E27FC236}">
                <a16:creationId xmlns:a16="http://schemas.microsoft.com/office/drawing/2014/main" id="{1C61EC54-155B-CC33-24AA-E61A8F9E0057}"/>
              </a:ext>
            </a:extLst>
          </p:cNvPr>
          <p:cNvSpPr/>
          <p:nvPr/>
        </p:nvSpPr>
        <p:spPr>
          <a:xfrm>
            <a:off x="12694158" y="4476027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2" name="타원 1201">
            <a:extLst>
              <a:ext uri="{FF2B5EF4-FFF2-40B4-BE49-F238E27FC236}">
                <a16:creationId xmlns:a16="http://schemas.microsoft.com/office/drawing/2014/main" id="{20FAFFA7-BECF-74CA-33B0-D9134C13ACB6}"/>
              </a:ext>
            </a:extLst>
          </p:cNvPr>
          <p:cNvSpPr/>
          <p:nvPr/>
        </p:nvSpPr>
        <p:spPr>
          <a:xfrm>
            <a:off x="12913319" y="4476027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3" name="타원 1202">
            <a:extLst>
              <a:ext uri="{FF2B5EF4-FFF2-40B4-BE49-F238E27FC236}">
                <a16:creationId xmlns:a16="http://schemas.microsoft.com/office/drawing/2014/main" id="{7A55430C-5F00-9874-864A-5B5E7D8B470B}"/>
              </a:ext>
            </a:extLst>
          </p:cNvPr>
          <p:cNvSpPr/>
          <p:nvPr/>
        </p:nvSpPr>
        <p:spPr>
          <a:xfrm>
            <a:off x="13132480" y="4476027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4" name="타원 1203">
            <a:extLst>
              <a:ext uri="{FF2B5EF4-FFF2-40B4-BE49-F238E27FC236}">
                <a16:creationId xmlns:a16="http://schemas.microsoft.com/office/drawing/2014/main" id="{72611053-D6AB-EC93-CCD7-07C5A4156590}"/>
              </a:ext>
            </a:extLst>
          </p:cNvPr>
          <p:cNvSpPr/>
          <p:nvPr/>
        </p:nvSpPr>
        <p:spPr>
          <a:xfrm>
            <a:off x="13351641" y="4476027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5" name="타원 1204">
            <a:extLst>
              <a:ext uri="{FF2B5EF4-FFF2-40B4-BE49-F238E27FC236}">
                <a16:creationId xmlns:a16="http://schemas.microsoft.com/office/drawing/2014/main" id="{7DA6D557-844F-4394-2F53-8D572449FECC}"/>
              </a:ext>
            </a:extLst>
          </p:cNvPr>
          <p:cNvSpPr/>
          <p:nvPr/>
        </p:nvSpPr>
        <p:spPr>
          <a:xfrm>
            <a:off x="13570801" y="4476027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6" name="타원 1205">
            <a:extLst>
              <a:ext uri="{FF2B5EF4-FFF2-40B4-BE49-F238E27FC236}">
                <a16:creationId xmlns:a16="http://schemas.microsoft.com/office/drawing/2014/main" id="{3D2D58B3-CA6A-B33F-BB7E-D2E340E9BA0D}"/>
              </a:ext>
            </a:extLst>
          </p:cNvPr>
          <p:cNvSpPr/>
          <p:nvPr/>
        </p:nvSpPr>
        <p:spPr>
          <a:xfrm>
            <a:off x="11596376" y="470813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7" name="타원 1206">
            <a:extLst>
              <a:ext uri="{FF2B5EF4-FFF2-40B4-BE49-F238E27FC236}">
                <a16:creationId xmlns:a16="http://schemas.microsoft.com/office/drawing/2014/main" id="{2AF92C08-43AE-DD96-BB0B-D877A08F7EC4}"/>
              </a:ext>
            </a:extLst>
          </p:cNvPr>
          <p:cNvSpPr/>
          <p:nvPr/>
        </p:nvSpPr>
        <p:spPr>
          <a:xfrm>
            <a:off x="11815537" y="470813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8" name="타원 1207">
            <a:extLst>
              <a:ext uri="{FF2B5EF4-FFF2-40B4-BE49-F238E27FC236}">
                <a16:creationId xmlns:a16="http://schemas.microsoft.com/office/drawing/2014/main" id="{40F6B32D-93FE-2B65-D025-D96ECC0DFE9D}"/>
              </a:ext>
            </a:extLst>
          </p:cNvPr>
          <p:cNvSpPr/>
          <p:nvPr/>
        </p:nvSpPr>
        <p:spPr>
          <a:xfrm>
            <a:off x="12034698" y="470813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9" name="타원 1208">
            <a:extLst>
              <a:ext uri="{FF2B5EF4-FFF2-40B4-BE49-F238E27FC236}">
                <a16:creationId xmlns:a16="http://schemas.microsoft.com/office/drawing/2014/main" id="{35586E09-7208-9869-129B-6188BE1247C9}"/>
              </a:ext>
            </a:extLst>
          </p:cNvPr>
          <p:cNvSpPr/>
          <p:nvPr/>
        </p:nvSpPr>
        <p:spPr>
          <a:xfrm>
            <a:off x="12253859" y="470813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0" name="타원 1209">
            <a:extLst>
              <a:ext uri="{FF2B5EF4-FFF2-40B4-BE49-F238E27FC236}">
                <a16:creationId xmlns:a16="http://schemas.microsoft.com/office/drawing/2014/main" id="{ADDCC0A0-3D97-FC66-7F7F-ED7E90B36B55}"/>
              </a:ext>
            </a:extLst>
          </p:cNvPr>
          <p:cNvSpPr/>
          <p:nvPr/>
        </p:nvSpPr>
        <p:spPr>
          <a:xfrm>
            <a:off x="12473019" y="470813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1" name="TextBox 1210">
            <a:extLst>
              <a:ext uri="{FF2B5EF4-FFF2-40B4-BE49-F238E27FC236}">
                <a16:creationId xmlns:a16="http://schemas.microsoft.com/office/drawing/2014/main" id="{3F108A67-0925-EB27-D0A6-40FDB4F952D7}"/>
              </a:ext>
            </a:extLst>
          </p:cNvPr>
          <p:cNvSpPr txBox="1"/>
          <p:nvPr/>
        </p:nvSpPr>
        <p:spPr>
          <a:xfrm>
            <a:off x="10905620" y="7070741"/>
            <a:ext cx="349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/>
              <a:t>스와이프</a:t>
            </a:r>
            <a:r>
              <a:rPr lang="ko-KR" altLang="en-US" sz="1400" spc="-150" dirty="0"/>
              <a:t> 방향 대신에 체크 표시로 선호도 결정</a:t>
            </a:r>
            <a:endParaRPr lang="ko-KR" altLang="en-US" sz="2000" spc="-1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51A40477-DFE2-B67C-E790-30B03326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7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563" y="6511154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3F80FD-6B6B-9C30-0980-A4DD70DA4162}"/>
              </a:ext>
            </a:extLst>
          </p:cNvPr>
          <p:cNvSpPr/>
          <p:nvPr/>
        </p:nvSpPr>
        <p:spPr>
          <a:xfrm>
            <a:off x="3258536" y="2542593"/>
            <a:ext cx="3697706" cy="49417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en-US" altLang="ko-KR" sz="1600" dirty="0" err="1">
                <a:solidFill>
                  <a:schemeClr val="tx1"/>
                </a:solidFill>
              </a:rPr>
              <a:t>Checkmovie</a:t>
            </a:r>
            <a:r>
              <a:rPr lang="ko-KR" altLang="en-US" sz="1600" dirty="0">
                <a:solidFill>
                  <a:schemeClr val="tx1"/>
                </a:solidFill>
              </a:rPr>
              <a:t>의 기본적인 화면은</a:t>
            </a:r>
            <a:r>
              <a:rPr lang="en-US" altLang="ko-KR" sz="1600" dirty="0">
                <a:solidFill>
                  <a:schemeClr val="tx1"/>
                </a:solidFill>
              </a:rPr>
              <a:t> 01_main_origin.html</a:t>
            </a:r>
            <a:r>
              <a:rPr lang="ko-KR" altLang="en-US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 창에서 </a:t>
            </a:r>
            <a:r>
              <a:rPr lang="en-US" altLang="ko-KR" sz="1600" dirty="0">
                <a:solidFill>
                  <a:schemeClr val="tx1"/>
                </a:solidFill>
              </a:rPr>
              <a:t>About </a:t>
            </a:r>
            <a:r>
              <a:rPr lang="en-US" altLang="ko-KR" sz="1600" dirty="0" err="1">
                <a:solidFill>
                  <a:schemeClr val="tx1"/>
                </a:solidFill>
              </a:rPr>
              <a:t>Checkmovie</a:t>
            </a:r>
            <a:r>
              <a:rPr lang="ko-KR" altLang="en-US" sz="1600" dirty="0">
                <a:solidFill>
                  <a:schemeClr val="tx1"/>
                </a:solidFill>
              </a:rPr>
              <a:t>라는 글씨를 클릭하게 되면 </a:t>
            </a:r>
            <a:r>
              <a:rPr lang="en-US" altLang="ko-KR" sz="1600" dirty="0">
                <a:solidFill>
                  <a:schemeClr val="tx1"/>
                </a:solidFill>
              </a:rPr>
              <a:t>08_about_checkmovie.html</a:t>
            </a:r>
            <a:r>
              <a:rPr lang="ko-KR" altLang="en-US" sz="1600" dirty="0">
                <a:solidFill>
                  <a:schemeClr val="tx1"/>
                </a:solidFill>
              </a:rPr>
              <a:t>로 접속하게 되며 </a:t>
            </a:r>
            <a:r>
              <a:rPr lang="en-US" altLang="ko-KR" sz="1600" dirty="0" err="1">
                <a:solidFill>
                  <a:schemeClr val="tx1"/>
                </a:solidFill>
              </a:rPr>
              <a:t>Checkmovie</a:t>
            </a:r>
            <a:r>
              <a:rPr lang="ko-KR" altLang="en-US" sz="1600" dirty="0">
                <a:solidFill>
                  <a:schemeClr val="tx1"/>
                </a:solidFill>
              </a:rPr>
              <a:t>의 서비스에 대한 설명을 볼 수가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4374917" y="7939070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8130106" y="2542593"/>
            <a:ext cx="7109894" cy="46231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1186327" y="7924936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6442026-80A5-4A4A-42BD-C491D1132C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317" t="38960" r="41826" b="44674"/>
          <a:stretch/>
        </p:blipFill>
        <p:spPr>
          <a:xfrm>
            <a:off x="8305113" y="4128106"/>
            <a:ext cx="6759879" cy="145212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2BE12714-200A-64AE-5CFE-739E9098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54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41406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4374917" y="7939070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7924800" y="2542593"/>
            <a:ext cx="7315200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1083675" y="7739102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71DB36-1B61-0A92-8A88-8DA26A35986A}"/>
              </a:ext>
            </a:extLst>
          </p:cNvPr>
          <p:cNvSpPr/>
          <p:nvPr/>
        </p:nvSpPr>
        <p:spPr>
          <a:xfrm>
            <a:off x="3360788" y="2685371"/>
            <a:ext cx="3768930" cy="46214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 err="1">
                <a:solidFill>
                  <a:schemeClr val="tx1"/>
                </a:solidFill>
              </a:rPr>
              <a:t>상단바에</a:t>
            </a:r>
            <a:r>
              <a:rPr lang="ko-KR" altLang="en-US" sz="1600" dirty="0">
                <a:solidFill>
                  <a:schemeClr val="tx1"/>
                </a:solidFill>
              </a:rPr>
              <a:t> 있는 </a:t>
            </a:r>
            <a:r>
              <a:rPr lang="en-US" altLang="ko-KR" sz="1600" dirty="0" err="1">
                <a:solidFill>
                  <a:schemeClr val="tx1"/>
                </a:solidFill>
              </a:rPr>
              <a:t>checkmovie</a:t>
            </a:r>
            <a:r>
              <a:rPr lang="en-US" altLang="ko-KR" sz="1600" dirty="0">
                <a:solidFill>
                  <a:schemeClr val="tx1"/>
                </a:solidFill>
              </a:rPr>
              <a:t>, recommend, my book, shop</a:t>
            </a:r>
            <a:r>
              <a:rPr lang="ko-KR" altLang="en-US" sz="1600" dirty="0">
                <a:solidFill>
                  <a:schemeClr val="tx1"/>
                </a:solidFill>
              </a:rPr>
              <a:t>에 대해 </a:t>
            </a:r>
            <a:r>
              <a:rPr lang="ko-KR" altLang="en-US" sz="1600" dirty="0" err="1">
                <a:solidFill>
                  <a:schemeClr val="tx1"/>
                </a:solidFill>
              </a:rPr>
              <a:t>설명드리겠습니다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2-1. </a:t>
            </a:r>
            <a:r>
              <a:rPr lang="ko-KR" altLang="en-US" sz="1600" dirty="0">
                <a:solidFill>
                  <a:schemeClr val="tx1"/>
                </a:solidFill>
              </a:rPr>
              <a:t>먼저 </a:t>
            </a:r>
            <a:r>
              <a:rPr lang="en-US" altLang="ko-KR" sz="1600" dirty="0" err="1">
                <a:solidFill>
                  <a:schemeClr val="tx1"/>
                </a:solidFill>
              </a:rPr>
              <a:t>checkmovie</a:t>
            </a:r>
            <a:r>
              <a:rPr lang="ko-KR" altLang="en-US" sz="1600" dirty="0">
                <a:solidFill>
                  <a:schemeClr val="tx1"/>
                </a:solidFill>
              </a:rPr>
              <a:t>를 클릭하게 되면 </a:t>
            </a:r>
            <a:r>
              <a:rPr lang="en-US" altLang="ko-KR" sz="1600" dirty="0">
                <a:solidFill>
                  <a:schemeClr val="tx1"/>
                </a:solidFill>
              </a:rPr>
              <a:t>02-checkmovie.html </a:t>
            </a:r>
            <a:r>
              <a:rPr lang="ko-KR" altLang="en-US" sz="1600" dirty="0">
                <a:solidFill>
                  <a:schemeClr val="tx1"/>
                </a:solidFill>
              </a:rPr>
              <a:t>창으로 접속하게 되면서 국내 영화들을 확인할 수가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그리고 그 옆에 있는 </a:t>
            </a:r>
            <a:r>
              <a:rPr lang="en-US" altLang="ko-KR" sz="1600" dirty="0">
                <a:solidFill>
                  <a:schemeClr val="tx1"/>
                </a:solidFill>
              </a:rPr>
              <a:t>Overseas</a:t>
            </a:r>
            <a:r>
              <a:rPr lang="ko-KR" altLang="en-US" sz="1600" dirty="0">
                <a:solidFill>
                  <a:schemeClr val="tx1"/>
                </a:solidFill>
              </a:rPr>
              <a:t>를 클릭하게 되면 </a:t>
            </a:r>
            <a:r>
              <a:rPr lang="en-US" altLang="ko-KR" sz="1600" dirty="0">
                <a:solidFill>
                  <a:schemeClr val="tx1"/>
                </a:solidFill>
              </a:rPr>
              <a:t>02-checkmovie-2.html</a:t>
            </a:r>
            <a:r>
              <a:rPr lang="ko-KR" altLang="en-US" sz="1600" dirty="0">
                <a:solidFill>
                  <a:schemeClr val="tx1"/>
                </a:solidFill>
              </a:rPr>
              <a:t>로 접속하게 되면서 해외 영화들을 확인할 수가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두 페이지 모두 밑에 있는 </a:t>
            </a:r>
            <a:r>
              <a:rPr lang="en-US" altLang="ko-KR" sz="1600" dirty="0">
                <a:solidFill>
                  <a:schemeClr val="tx1"/>
                </a:solidFill>
              </a:rPr>
              <a:t>Get book Recommendations </a:t>
            </a:r>
            <a:r>
              <a:rPr lang="ko-KR" altLang="en-US" sz="1600" dirty="0">
                <a:solidFill>
                  <a:schemeClr val="tx1"/>
                </a:solidFill>
              </a:rPr>
              <a:t>버튼을 클릭하면 영화에 따른 책 추천을 받을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BB099E-74A5-8939-4931-FF8ED29A00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419" t="37498" r="56519" b="42890"/>
          <a:stretch/>
        </p:blipFill>
        <p:spPr>
          <a:xfrm>
            <a:off x="8181915" y="3636152"/>
            <a:ext cx="6757702" cy="275460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3863D81-915A-CB3F-0701-41F89890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91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4374917" y="7939070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7924800" y="2542593"/>
            <a:ext cx="7315200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1083675" y="7739102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83DAED-7B27-F618-11F4-6A38A0E413AA}"/>
              </a:ext>
            </a:extLst>
          </p:cNvPr>
          <p:cNvSpPr/>
          <p:nvPr/>
        </p:nvSpPr>
        <p:spPr>
          <a:xfrm>
            <a:off x="3170208" y="2586907"/>
            <a:ext cx="3655992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2-2. recommend</a:t>
            </a:r>
            <a:r>
              <a:rPr lang="ko-KR" altLang="en-US" sz="1600" dirty="0">
                <a:solidFill>
                  <a:schemeClr val="tx1"/>
                </a:solidFill>
              </a:rPr>
              <a:t>버튼을 누르게 되면 </a:t>
            </a:r>
            <a:r>
              <a:rPr lang="en-US" altLang="ko-KR" sz="1600" dirty="0">
                <a:solidFill>
                  <a:schemeClr val="tx1"/>
                </a:solidFill>
              </a:rPr>
              <a:t>03-recommend.html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사용자의 추천 리스트를 사진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제목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설명과 함께 확인할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2-3. my book </a:t>
            </a:r>
            <a:r>
              <a:rPr lang="ko-KR" altLang="en-US" sz="1600" dirty="0">
                <a:solidFill>
                  <a:schemeClr val="tx1"/>
                </a:solidFill>
              </a:rPr>
              <a:t>버튼을 누르면 </a:t>
            </a:r>
            <a:r>
              <a:rPr lang="en-US" altLang="ko-KR" sz="1600" dirty="0">
                <a:solidFill>
                  <a:schemeClr val="tx1"/>
                </a:solidFill>
              </a:rPr>
              <a:t>05-1-mybook-recommended-books.html</a:t>
            </a:r>
            <a:r>
              <a:rPr lang="ko-KR" altLang="en-US" sz="1600" dirty="0">
                <a:solidFill>
                  <a:schemeClr val="tx1"/>
                </a:solidFill>
              </a:rPr>
              <a:t>로 접속하게 되면서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사용자가 책들을 </a:t>
            </a:r>
            <a:r>
              <a:rPr lang="ko-KR" altLang="en-US" sz="1600" dirty="0" err="1">
                <a:solidFill>
                  <a:schemeClr val="tx1"/>
                </a:solidFill>
              </a:rPr>
              <a:t>추천받게</a:t>
            </a:r>
            <a:r>
              <a:rPr lang="ko-KR" altLang="en-US" sz="1600" dirty="0">
                <a:solidFill>
                  <a:schemeClr val="tx1"/>
                </a:solidFill>
              </a:rPr>
              <a:t> 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40FEDAD-00CE-2BF2-2696-AACC45EE82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190" t="53209" r="51826" b="26191"/>
          <a:stretch/>
        </p:blipFill>
        <p:spPr>
          <a:xfrm>
            <a:off x="8127556" y="3554348"/>
            <a:ext cx="6909688" cy="2967102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6979B58-0B19-965B-2372-754BEDF8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63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4374917" y="7939070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7924800" y="2542593"/>
            <a:ext cx="7315200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1083675" y="7739102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A08AE-7955-340E-7B13-D472E57A7580}"/>
              </a:ext>
            </a:extLst>
          </p:cNvPr>
          <p:cNvSpPr/>
          <p:nvPr/>
        </p:nvSpPr>
        <p:spPr>
          <a:xfrm>
            <a:off x="3159154" y="2586669"/>
            <a:ext cx="3507692" cy="48889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2-3-1. my book </a:t>
            </a:r>
            <a:r>
              <a:rPr lang="ko-KR" altLang="en-US" sz="1600" dirty="0">
                <a:solidFill>
                  <a:schemeClr val="tx1"/>
                </a:solidFill>
              </a:rPr>
              <a:t>버튼을 누르면 왼쪽에 있는 버튼들의 내용이 달라지게 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 err="1">
                <a:solidFill>
                  <a:schemeClr val="tx1"/>
                </a:solidFill>
              </a:rPr>
              <a:t>방금은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a list of recommended books</a:t>
            </a:r>
            <a:r>
              <a:rPr lang="ko-KR" altLang="en-US" sz="1600" dirty="0">
                <a:solidFill>
                  <a:schemeClr val="tx1"/>
                </a:solidFill>
              </a:rPr>
              <a:t>를 확인했고 아래 버튼인 </a:t>
            </a:r>
            <a:r>
              <a:rPr lang="en-US" altLang="ko-KR" sz="1600" dirty="0">
                <a:solidFill>
                  <a:schemeClr val="tx1"/>
                </a:solidFill>
              </a:rPr>
              <a:t>a list of selected movies</a:t>
            </a:r>
            <a:r>
              <a:rPr lang="ko-KR" altLang="en-US" sz="1600" dirty="0">
                <a:solidFill>
                  <a:schemeClr val="tx1"/>
                </a:solidFill>
              </a:rPr>
              <a:t>를 클릭해보면 </a:t>
            </a:r>
            <a:r>
              <a:rPr lang="en-US" altLang="ko-KR" sz="1600" dirty="0">
                <a:solidFill>
                  <a:schemeClr val="tx1"/>
                </a:solidFill>
              </a:rPr>
              <a:t>05-2-mybook-recommended-movies.html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되면서 사용자가 영화들을 </a:t>
            </a:r>
            <a:r>
              <a:rPr lang="ko-KR" altLang="en-US" sz="1600" dirty="0" err="1">
                <a:solidFill>
                  <a:schemeClr val="tx1"/>
                </a:solidFill>
              </a:rPr>
              <a:t>추천받게</a:t>
            </a:r>
            <a:r>
              <a:rPr lang="ko-KR" altLang="en-US" sz="1600" dirty="0">
                <a:solidFill>
                  <a:schemeClr val="tx1"/>
                </a:solidFill>
              </a:rPr>
              <a:t> 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2-3-2. </a:t>
            </a:r>
            <a:r>
              <a:rPr lang="ko-KR" altLang="en-US" sz="1600" dirty="0">
                <a:solidFill>
                  <a:schemeClr val="tx1"/>
                </a:solidFill>
              </a:rPr>
              <a:t>마지막으로 </a:t>
            </a:r>
            <a:r>
              <a:rPr lang="en-US" altLang="ko-KR" sz="1600" dirty="0">
                <a:solidFill>
                  <a:schemeClr val="tx1"/>
                </a:solidFill>
              </a:rPr>
              <a:t>my Picks </a:t>
            </a:r>
            <a:r>
              <a:rPr lang="ko-KR" altLang="en-US" sz="1600" dirty="0">
                <a:solidFill>
                  <a:schemeClr val="tx1"/>
                </a:solidFill>
              </a:rPr>
              <a:t>버튼을 클릭하게 되면 </a:t>
            </a:r>
            <a:r>
              <a:rPr lang="en-US" altLang="ko-KR" sz="1600" dirty="0">
                <a:solidFill>
                  <a:schemeClr val="tx1"/>
                </a:solidFill>
              </a:rPr>
              <a:t>05-3-mybook-mypicks.html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되면서 내가 고른 작품들을 확인할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just"/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7BD854-015D-76C8-EAF8-D6F2AA7D26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936" t="62380" r="41905" b="31976"/>
          <a:stretch/>
        </p:blipFill>
        <p:spPr>
          <a:xfrm>
            <a:off x="8103883" y="3422637"/>
            <a:ext cx="7098902" cy="8957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A628A42-27AB-713E-3B21-EB59B56040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714" t="52646" r="44762" b="37619"/>
          <a:stretch/>
        </p:blipFill>
        <p:spPr>
          <a:xfrm>
            <a:off x="8283034" y="4652578"/>
            <a:ext cx="6919752" cy="1545189"/>
          </a:xfrm>
          <a:prstGeom prst="rect">
            <a:avLst/>
          </a:prstGeom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16F29411-9F4E-7751-C944-754B5232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8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4374917" y="7939070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7924800" y="2542593"/>
            <a:ext cx="7315200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1083675" y="7739102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F190E-57D8-0BDF-5FCA-8F713A4A89D9}"/>
              </a:ext>
            </a:extLst>
          </p:cNvPr>
          <p:cNvSpPr/>
          <p:nvPr/>
        </p:nvSpPr>
        <p:spPr>
          <a:xfrm>
            <a:off x="3297809" y="2640815"/>
            <a:ext cx="3507692" cy="47537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2-4. shop </a:t>
            </a:r>
            <a:r>
              <a:rPr lang="ko-KR" altLang="en-US" sz="1600" dirty="0">
                <a:solidFill>
                  <a:schemeClr val="tx1"/>
                </a:solidFill>
              </a:rPr>
              <a:t>버튼을 클릭하게 되면 </a:t>
            </a:r>
            <a:r>
              <a:rPr lang="en-US" altLang="ko-KR" sz="1600" dirty="0">
                <a:solidFill>
                  <a:schemeClr val="tx1"/>
                </a:solidFill>
              </a:rPr>
              <a:t>07-shop.html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되면서 </a:t>
            </a:r>
            <a:r>
              <a:rPr lang="en-US" altLang="ko-KR" sz="1600" dirty="0">
                <a:solidFill>
                  <a:schemeClr val="tx1"/>
                </a:solidFill>
              </a:rPr>
              <a:t>yes24, </a:t>
            </a:r>
            <a:r>
              <a:rPr lang="ko-KR" altLang="en-US" sz="1600" dirty="0">
                <a:solidFill>
                  <a:schemeClr val="tx1"/>
                </a:solidFill>
              </a:rPr>
              <a:t>알라딘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교보문고</a:t>
            </a:r>
            <a:r>
              <a:rPr lang="ko-KR" altLang="en-US" sz="1600" dirty="0">
                <a:solidFill>
                  <a:schemeClr val="tx1"/>
                </a:solidFill>
              </a:rPr>
              <a:t> 세 가지의 온라인 북스토어들을 확인할 수 있게 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BBCC634-054A-3042-DD91-8E521B6375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762" t="58572" r="48095" b="30705"/>
          <a:stretch/>
        </p:blipFill>
        <p:spPr>
          <a:xfrm>
            <a:off x="8228646" y="3902954"/>
            <a:ext cx="6761545" cy="1841856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2EAD84CA-EACF-5CA6-6562-A98A67C6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2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4374917" y="7939070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7924799" y="2542593"/>
            <a:ext cx="9557683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1083675" y="7739102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7A89C7-5295-3F3D-3901-E53E8EEE971C}"/>
              </a:ext>
            </a:extLst>
          </p:cNvPr>
          <p:cNvSpPr/>
          <p:nvPr/>
        </p:nvSpPr>
        <p:spPr>
          <a:xfrm>
            <a:off x="3248238" y="2586670"/>
            <a:ext cx="3507692" cy="51524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3. 07_search.html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되면 내가 작품에 대해서 검색할 수 있는 창이 나오고 왼쪽 바에는 통계와 랭킹들을 확인할 수 있는 버튼들이 나온다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4-1. </a:t>
            </a:r>
            <a:r>
              <a:rPr lang="ko-KR" altLang="en-US" sz="1600" dirty="0">
                <a:solidFill>
                  <a:schemeClr val="tx1"/>
                </a:solidFill>
              </a:rPr>
              <a:t>먼저 </a:t>
            </a:r>
            <a:r>
              <a:rPr lang="en-US" altLang="ko-KR" sz="1600" dirty="0">
                <a:solidFill>
                  <a:schemeClr val="tx1"/>
                </a:solidFill>
              </a:rPr>
              <a:t>statistics by age</a:t>
            </a:r>
            <a:r>
              <a:rPr lang="ko-KR" altLang="en-US" sz="1600" dirty="0">
                <a:solidFill>
                  <a:schemeClr val="tx1"/>
                </a:solidFill>
              </a:rPr>
              <a:t>를 클릭하게 되면 </a:t>
            </a:r>
            <a:r>
              <a:rPr lang="en-US" altLang="ko-KR" sz="1600" dirty="0">
                <a:solidFill>
                  <a:schemeClr val="tx1"/>
                </a:solidFill>
              </a:rPr>
              <a:t>08-yeonryeongbyeol-tonggye.html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되고 연령별로 인기 순위를 확인할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240585-6613-1DBF-A127-953D5A98079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799" t="36139" r="38725" b="47212"/>
          <a:stretch/>
        </p:blipFill>
        <p:spPr>
          <a:xfrm>
            <a:off x="8052514" y="3892872"/>
            <a:ext cx="9429969" cy="1941948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AE8AFA0E-E851-364B-C64C-F00D0D46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27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4374917" y="7939070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7924800" y="2542593"/>
            <a:ext cx="9878224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1083675" y="7739102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E94A4C-3F30-88C8-4DBF-03A7C28FD68B}"/>
              </a:ext>
            </a:extLst>
          </p:cNvPr>
          <p:cNvSpPr/>
          <p:nvPr/>
        </p:nvSpPr>
        <p:spPr>
          <a:xfrm>
            <a:off x="3263752" y="2631062"/>
            <a:ext cx="3507692" cy="48889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4-2. gender statistics</a:t>
            </a:r>
            <a:r>
              <a:rPr lang="ko-KR" altLang="en-US" sz="1600" dirty="0">
                <a:solidFill>
                  <a:schemeClr val="tx1"/>
                </a:solidFill>
              </a:rPr>
              <a:t>를 클릭하게 되면 </a:t>
            </a:r>
            <a:r>
              <a:rPr lang="en-US" altLang="ko-KR" sz="1600" dirty="0">
                <a:solidFill>
                  <a:schemeClr val="tx1"/>
                </a:solidFill>
              </a:rPr>
              <a:t>08-1-seongbyeol-tonggye.html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되면서 성별에 따른 인기 순위를 확인할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  4-3. </a:t>
            </a:r>
            <a:r>
              <a:rPr lang="ko-KR" altLang="en-US" sz="1600" dirty="0">
                <a:solidFill>
                  <a:schemeClr val="tx1"/>
                </a:solidFill>
              </a:rPr>
              <a:t>마지막으로 </a:t>
            </a:r>
            <a:r>
              <a:rPr lang="en-US" altLang="ko-KR" sz="1600" dirty="0">
                <a:solidFill>
                  <a:schemeClr val="tx1"/>
                </a:solidFill>
              </a:rPr>
              <a:t>search ranking</a:t>
            </a:r>
            <a:r>
              <a:rPr lang="ko-KR" altLang="en-US" sz="1600" dirty="0">
                <a:solidFill>
                  <a:schemeClr val="tx1"/>
                </a:solidFill>
              </a:rPr>
              <a:t>을 클릭해보면 </a:t>
            </a:r>
            <a:r>
              <a:rPr lang="en-US" altLang="ko-KR" sz="1600" dirty="0">
                <a:solidFill>
                  <a:schemeClr val="tx1"/>
                </a:solidFill>
              </a:rPr>
              <a:t>08-2-geomsaegeo-sunwi.html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되면서 실시간 </a:t>
            </a:r>
            <a:r>
              <a:rPr lang="ko-KR" altLang="en-US" sz="1600" dirty="0" err="1">
                <a:solidFill>
                  <a:schemeClr val="tx1"/>
                </a:solidFill>
              </a:rPr>
              <a:t>검색어</a:t>
            </a:r>
            <a:r>
              <a:rPr lang="ko-KR" altLang="en-US" sz="1600" dirty="0">
                <a:solidFill>
                  <a:schemeClr val="tx1"/>
                </a:solidFill>
              </a:rPr>
              <a:t> 순위를 확인할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02D7FB4-D805-455B-CA3A-BC62CB9C90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799" t="36139" r="38725" b="47212"/>
          <a:stretch/>
        </p:blipFill>
        <p:spPr>
          <a:xfrm>
            <a:off x="8072909" y="3568369"/>
            <a:ext cx="9498836" cy="1956131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D7E900B-9AB1-2AA7-7F67-E7C57A41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38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4374917" y="7939070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7924800" y="2542593"/>
            <a:ext cx="7315200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1083675" y="7739102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7BEF3D-F701-5FAA-C98A-0F496A27AAB0}"/>
              </a:ext>
            </a:extLst>
          </p:cNvPr>
          <p:cNvSpPr/>
          <p:nvPr/>
        </p:nvSpPr>
        <p:spPr>
          <a:xfrm>
            <a:off x="3248238" y="2586669"/>
            <a:ext cx="3507692" cy="48078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5. 01_main_origin.html </a:t>
            </a:r>
            <a:r>
              <a:rPr lang="ko-KR" altLang="en-US" sz="1600" dirty="0" err="1">
                <a:solidFill>
                  <a:schemeClr val="tx1"/>
                </a:solidFill>
              </a:rPr>
              <a:t>기본창에서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MORE MOVIES </a:t>
            </a:r>
            <a:r>
              <a:rPr lang="ko-KR" altLang="en-US" sz="1600" dirty="0">
                <a:solidFill>
                  <a:schemeClr val="tx1"/>
                </a:solidFill>
              </a:rPr>
              <a:t>버튼을 클릭하면 </a:t>
            </a:r>
            <a:r>
              <a:rPr lang="en-US" altLang="ko-KR" sz="1600" dirty="0">
                <a:solidFill>
                  <a:schemeClr val="tx1"/>
                </a:solidFill>
              </a:rPr>
              <a:t>09-coming-up.html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되면서 국내와 해외의 어떤 작품들이 나중에 </a:t>
            </a:r>
            <a:r>
              <a:rPr lang="en-US" altLang="ko-KR" sz="1600" dirty="0" err="1">
                <a:solidFill>
                  <a:schemeClr val="tx1"/>
                </a:solidFill>
              </a:rPr>
              <a:t>checkmovie</a:t>
            </a:r>
            <a:r>
              <a:rPr lang="ko-KR" altLang="en-US" sz="1600" dirty="0">
                <a:solidFill>
                  <a:schemeClr val="tx1"/>
                </a:solidFill>
              </a:rPr>
              <a:t>에 들어오게 될 지 확인할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just"/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7DF8CD-B586-73F6-DBAF-A60AE4F7A9A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172" t="38952" r="69275" b="54103"/>
          <a:stretch/>
        </p:blipFill>
        <p:spPr>
          <a:xfrm>
            <a:off x="8229600" y="4264353"/>
            <a:ext cx="6411117" cy="1426806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37150AD8-B3A6-72C2-DB2E-CBEC62EA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44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4374917" y="7939070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7924800" y="2542593"/>
            <a:ext cx="9960052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1083675" y="7739102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EEF0DC-D80D-4322-A9A1-FDEDCFFD231D}"/>
              </a:ext>
            </a:extLst>
          </p:cNvPr>
          <p:cNvSpPr/>
          <p:nvPr/>
        </p:nvSpPr>
        <p:spPr>
          <a:xfrm>
            <a:off x="3306923" y="2608493"/>
            <a:ext cx="3507692" cy="47860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6. </a:t>
            </a:r>
            <a:r>
              <a:rPr lang="ko-KR" altLang="en-US" sz="1600" dirty="0">
                <a:solidFill>
                  <a:schemeClr val="tx1"/>
                </a:solidFill>
              </a:rPr>
              <a:t>제일 상단에 있는 버튼 </a:t>
            </a:r>
            <a:r>
              <a:rPr lang="en-US" altLang="ko-KR" sz="1600" dirty="0">
                <a:solidFill>
                  <a:schemeClr val="tx1"/>
                </a:solidFill>
              </a:rPr>
              <a:t>My page</a:t>
            </a:r>
            <a:r>
              <a:rPr lang="ko-KR" altLang="en-US" sz="1600" dirty="0">
                <a:solidFill>
                  <a:schemeClr val="tx1"/>
                </a:solidFill>
              </a:rPr>
              <a:t>를 누르면 </a:t>
            </a:r>
            <a:r>
              <a:rPr lang="en-US" altLang="ko-KR" sz="1600" dirty="0">
                <a:solidFill>
                  <a:schemeClr val="tx1"/>
                </a:solidFill>
              </a:rPr>
              <a:t>10-my-page.html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되면서 사용자의 개인 정보를 확인할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6-1. </a:t>
            </a:r>
            <a:r>
              <a:rPr lang="ko-KR" altLang="en-US" sz="1600" dirty="0">
                <a:solidFill>
                  <a:schemeClr val="tx1"/>
                </a:solidFill>
              </a:rPr>
              <a:t>왼쪽 </a:t>
            </a:r>
            <a:r>
              <a:rPr lang="ko-KR" altLang="en-US" sz="1600" dirty="0" err="1">
                <a:solidFill>
                  <a:schemeClr val="tx1"/>
                </a:solidFill>
              </a:rPr>
              <a:t>상단바에서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security  </a:t>
            </a:r>
            <a:r>
              <a:rPr lang="ko-KR" altLang="en-US" sz="1600" dirty="0" err="1">
                <a:solidFill>
                  <a:schemeClr val="tx1"/>
                </a:solidFill>
              </a:rPr>
              <a:t>버톤을</a:t>
            </a:r>
            <a:r>
              <a:rPr lang="ko-KR" altLang="en-US" sz="1600" dirty="0">
                <a:solidFill>
                  <a:schemeClr val="tx1"/>
                </a:solidFill>
              </a:rPr>
              <a:t> 클릭하게 되면 </a:t>
            </a:r>
            <a:r>
              <a:rPr lang="en-US" altLang="ko-KR" sz="1600" dirty="0">
                <a:solidFill>
                  <a:schemeClr val="tx1"/>
                </a:solidFill>
              </a:rPr>
              <a:t>10-1-security.html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되면서 사용자의 개인정보를 수정할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E323AB3-E7E6-4F28-357B-9FF5A755C7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938" t="37037" r="20806" b="53567"/>
          <a:stretch/>
        </p:blipFill>
        <p:spPr>
          <a:xfrm>
            <a:off x="7924800" y="4686300"/>
            <a:ext cx="9960053" cy="13759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D228C89-F18A-2A68-ACDC-A3A33358503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339" t="33701" r="50819" b="57974"/>
          <a:stretch/>
        </p:blipFill>
        <p:spPr>
          <a:xfrm>
            <a:off x="7924800" y="3320333"/>
            <a:ext cx="9015387" cy="1211634"/>
          </a:xfrm>
          <a:prstGeom prst="rect">
            <a:avLst/>
          </a:prstGeom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D4860663-D394-6896-478F-63F3F1ED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772" y="1930892"/>
            <a:ext cx="1847439" cy="998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4837" y="2064040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D751B7-EC4C-6ACF-4848-B35E9E9D594A}"/>
              </a:ext>
            </a:extLst>
          </p:cNvPr>
          <p:cNvGrpSpPr/>
          <p:nvPr/>
        </p:nvGrpSpPr>
        <p:grpSpPr>
          <a:xfrm>
            <a:off x="2810784" y="521406"/>
            <a:ext cx="3122508" cy="861774"/>
            <a:chOff x="294640" y="3596640"/>
            <a:chExt cx="3122508" cy="86177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FBB9A3-EDA9-2FE9-0BEF-FF05F9908D6A}"/>
                </a:ext>
              </a:extLst>
            </p:cNvPr>
            <p:cNvSpPr txBox="1"/>
            <p:nvPr/>
          </p:nvSpPr>
          <p:spPr>
            <a:xfrm>
              <a:off x="294640" y="3596640"/>
              <a:ext cx="4700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44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A6CFBE-770D-3AFC-DF49-C46403E2C484}"/>
                </a:ext>
              </a:extLst>
            </p:cNvPr>
            <p:cNvSpPr txBox="1"/>
            <p:nvPr/>
          </p:nvSpPr>
          <p:spPr>
            <a:xfrm>
              <a:off x="943394" y="3688973"/>
              <a:ext cx="24737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>
                  <a:solidFill>
                    <a:srgbClr val="393939"/>
                  </a:solidFill>
                </a:rPr>
                <a:t>시연 영상</a:t>
              </a:r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D116B6-BE56-B5F5-3DDD-C571F16C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27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4374917" y="7939070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7924800" y="2542593"/>
            <a:ext cx="9960052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1083675" y="7739102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2F57EC-D2E4-1DEB-9418-F32E95BE8E27}"/>
              </a:ext>
            </a:extLst>
          </p:cNvPr>
          <p:cNvSpPr/>
          <p:nvPr/>
        </p:nvSpPr>
        <p:spPr>
          <a:xfrm>
            <a:off x="3306923" y="2542593"/>
            <a:ext cx="3673212" cy="47642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6-2. recent records </a:t>
            </a:r>
            <a:r>
              <a:rPr lang="ko-KR" altLang="en-US" sz="1600" dirty="0">
                <a:solidFill>
                  <a:schemeClr val="tx1"/>
                </a:solidFill>
              </a:rPr>
              <a:t>버튼을 클릭하게 되면 사용자가 최근에 접속한 순서로 </a:t>
            </a:r>
            <a:r>
              <a:rPr lang="en-US" altLang="ko-KR" sz="1600" dirty="0" err="1">
                <a:solidFill>
                  <a:schemeClr val="tx1"/>
                </a:solidFill>
              </a:rPr>
              <a:t>checkmovie</a:t>
            </a:r>
            <a:r>
              <a:rPr lang="ko-KR" altLang="en-US" sz="1600" dirty="0">
                <a:solidFill>
                  <a:schemeClr val="tx1"/>
                </a:solidFill>
              </a:rPr>
              <a:t>를 어떻게 이용했는지 알 수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6-3. users and shares </a:t>
            </a:r>
            <a:r>
              <a:rPr lang="ko-KR" altLang="en-US" sz="1600" dirty="0">
                <a:solidFill>
                  <a:schemeClr val="tx1"/>
                </a:solidFill>
              </a:rPr>
              <a:t>버튼을 클릭하면 </a:t>
            </a:r>
            <a:r>
              <a:rPr lang="en-US" altLang="ko-KR" sz="1600" dirty="0">
                <a:solidFill>
                  <a:schemeClr val="tx1"/>
                </a:solidFill>
              </a:rPr>
              <a:t>10-3-users-and-shares.html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되면서 사용자의 </a:t>
            </a:r>
            <a:r>
              <a:rPr lang="en-US" altLang="ko-KR" sz="1600" dirty="0">
                <a:solidFill>
                  <a:schemeClr val="tx1"/>
                </a:solidFill>
              </a:rPr>
              <a:t>SNS </a:t>
            </a:r>
            <a:r>
              <a:rPr lang="ko-KR" altLang="en-US" sz="1600" dirty="0">
                <a:solidFill>
                  <a:schemeClr val="tx1"/>
                </a:solidFill>
              </a:rPr>
              <a:t>계정을 확인할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337EBE-B549-777D-F7DD-F72BFE1D9B1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938" t="37037" r="20806" b="53567"/>
          <a:stretch/>
        </p:blipFill>
        <p:spPr>
          <a:xfrm>
            <a:off x="8274480" y="4106312"/>
            <a:ext cx="9181853" cy="1268422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2D8CC55-ED00-D875-10C9-D2E5274F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57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4374917" y="7939070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7924800" y="2542593"/>
            <a:ext cx="7315200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1083675" y="7739102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F780D5-13F0-2BB5-F502-94903803B986}"/>
              </a:ext>
            </a:extLst>
          </p:cNvPr>
          <p:cNvSpPr/>
          <p:nvPr/>
        </p:nvSpPr>
        <p:spPr>
          <a:xfrm>
            <a:off x="3316471" y="2542593"/>
            <a:ext cx="3912701" cy="4888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6-4. </a:t>
            </a:r>
            <a:r>
              <a:rPr lang="ko-KR" altLang="en-US" sz="1600" dirty="0">
                <a:solidFill>
                  <a:schemeClr val="tx1"/>
                </a:solidFill>
              </a:rPr>
              <a:t>마지막으로 </a:t>
            </a:r>
            <a:r>
              <a:rPr lang="en-US" altLang="ko-KR" sz="1600" dirty="0">
                <a:solidFill>
                  <a:schemeClr val="tx1"/>
                </a:solidFill>
              </a:rPr>
              <a:t>login </a:t>
            </a:r>
            <a:r>
              <a:rPr lang="ko-KR" altLang="en-US" sz="1600" dirty="0">
                <a:solidFill>
                  <a:schemeClr val="tx1"/>
                </a:solidFill>
              </a:rPr>
              <a:t>버튼을 누르면 </a:t>
            </a:r>
            <a:r>
              <a:rPr lang="en-US" altLang="ko-KR" sz="1600" dirty="0">
                <a:solidFill>
                  <a:schemeClr val="tx1"/>
                </a:solidFill>
              </a:rPr>
              <a:t>04-login.html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되고 </a:t>
            </a:r>
            <a:r>
              <a:rPr lang="ko-KR" altLang="en-US" sz="1600" dirty="0" err="1">
                <a:solidFill>
                  <a:schemeClr val="tx1"/>
                </a:solidFill>
              </a:rPr>
              <a:t>로그인을</a:t>
            </a:r>
            <a:r>
              <a:rPr lang="ko-KR" altLang="en-US" sz="1600" dirty="0">
                <a:solidFill>
                  <a:schemeClr val="tx1"/>
                </a:solidFill>
              </a:rPr>
              <a:t> 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 </a:t>
            </a:r>
          </a:p>
          <a:p>
            <a:pPr algn="just"/>
            <a:r>
              <a:rPr lang="en-US" altLang="ko-KR" sz="1600" dirty="0">
                <a:solidFill>
                  <a:schemeClr val="tx1"/>
                </a:solidFill>
              </a:rPr>
              <a:t>6-4-1. </a:t>
            </a:r>
            <a:r>
              <a:rPr lang="ko-KR" altLang="en-US" sz="1600" dirty="0">
                <a:solidFill>
                  <a:schemeClr val="tx1"/>
                </a:solidFill>
              </a:rPr>
              <a:t>만약 회원가입을 하지 않았더라면 </a:t>
            </a:r>
            <a:r>
              <a:rPr lang="en-US" altLang="ko-KR" sz="1600" dirty="0">
                <a:solidFill>
                  <a:schemeClr val="tx1"/>
                </a:solidFill>
              </a:rPr>
              <a:t>Create one now </a:t>
            </a:r>
            <a:r>
              <a:rPr lang="ko-KR" altLang="en-US" sz="1600" dirty="0">
                <a:solidFill>
                  <a:schemeClr val="tx1"/>
                </a:solidFill>
              </a:rPr>
              <a:t>버튼을 통해 </a:t>
            </a:r>
            <a:r>
              <a:rPr lang="en-US" altLang="ko-KR" sz="1600" dirty="0">
                <a:solidFill>
                  <a:schemeClr val="tx1"/>
                </a:solidFill>
              </a:rPr>
              <a:t>04-1-signup.html</a:t>
            </a:r>
            <a:r>
              <a:rPr lang="ko-KR" altLang="en-US" sz="1600" dirty="0">
                <a:solidFill>
                  <a:schemeClr val="tx1"/>
                </a:solidFill>
              </a:rPr>
              <a:t>에 접속하게 되면서 회원가입을 할 수 있게 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6584A9D-AD67-88F3-4DB8-2FE79A689E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937" t="46571" r="31983" b="45105"/>
          <a:stretch/>
        </p:blipFill>
        <p:spPr>
          <a:xfrm>
            <a:off x="8609937" y="4268657"/>
            <a:ext cx="5536258" cy="1291064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F767365-B89C-78ED-8489-00E7B841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2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5127545" y="8359754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변경 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9144000" y="1807912"/>
            <a:ext cx="6184800" cy="64389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2192000" y="8425885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변경 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F780D5-13F0-2BB5-F502-94903803B986}"/>
              </a:ext>
            </a:extLst>
          </p:cNvPr>
          <p:cNvSpPr/>
          <p:nvPr/>
        </p:nvSpPr>
        <p:spPr>
          <a:xfrm>
            <a:off x="3316471" y="1807912"/>
            <a:ext cx="4642035" cy="64389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r>
              <a:rPr lang="ko-KR" altLang="en-US" sz="1600" dirty="0">
                <a:solidFill>
                  <a:schemeClr val="tx1"/>
                </a:solidFill>
              </a:rPr>
              <a:t>출처 </a:t>
            </a:r>
            <a:r>
              <a:rPr lang="en-US" altLang="ko-KR" sz="1600" dirty="0">
                <a:solidFill>
                  <a:schemeClr val="tx1"/>
                </a:solidFill>
              </a:rPr>
              <a:t>: https://swiperjs.com/demos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F767365-B89C-78ED-8489-00E7B841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688B66F-041F-1C63-27DF-5D037E4600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02" y="2429387"/>
            <a:ext cx="4533900" cy="50292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DD74A12-C966-9F25-8D33-7FEE36442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41" y="2750118"/>
            <a:ext cx="4055475" cy="435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089" y="6521450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6552934" cy="800219"/>
            <a:chOff x="294640" y="3596640"/>
            <a:chExt cx="6552934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5904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프론트엔드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F79E49-92A4-379C-9E20-02A17D7210EA}"/>
              </a:ext>
            </a:extLst>
          </p:cNvPr>
          <p:cNvSpPr txBox="1"/>
          <p:nvPr/>
        </p:nvSpPr>
        <p:spPr>
          <a:xfrm>
            <a:off x="3622026" y="128789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프론트엔드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알고리즘 및 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B544C-AA85-78E8-770D-2F3897C68164}"/>
              </a:ext>
            </a:extLst>
          </p:cNvPr>
          <p:cNvSpPr/>
          <p:nvPr/>
        </p:nvSpPr>
        <p:spPr>
          <a:xfrm>
            <a:off x="3414570" y="1284692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18FBB-499D-AEC0-531E-006CF43498E2}"/>
              </a:ext>
            </a:extLst>
          </p:cNvPr>
          <p:cNvSpPr txBox="1"/>
          <p:nvPr/>
        </p:nvSpPr>
        <p:spPr>
          <a:xfrm>
            <a:off x="5127545" y="8359754"/>
            <a:ext cx="10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CF4729-0C81-06D6-CA38-B739C9EDF03A}"/>
              </a:ext>
            </a:extLst>
          </p:cNvPr>
          <p:cNvSpPr/>
          <p:nvPr/>
        </p:nvSpPr>
        <p:spPr>
          <a:xfrm>
            <a:off x="9144000" y="1807912"/>
            <a:ext cx="6184800" cy="64389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02DA8-40BE-A2FD-FEEE-67438DA045FE}"/>
              </a:ext>
            </a:extLst>
          </p:cNvPr>
          <p:cNvSpPr txBox="1"/>
          <p:nvPr/>
        </p:nvSpPr>
        <p:spPr>
          <a:xfrm>
            <a:off x="12192000" y="8425885"/>
            <a:ext cx="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F780D5-13F0-2BB5-F502-94903803B986}"/>
              </a:ext>
            </a:extLst>
          </p:cNvPr>
          <p:cNvSpPr/>
          <p:nvPr/>
        </p:nvSpPr>
        <p:spPr>
          <a:xfrm>
            <a:off x="3316471" y="1807912"/>
            <a:ext cx="4642035" cy="64389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endParaRPr lang="en-US" altLang="ko-KR" sz="1600" dirty="0">
              <a:solidFill>
                <a:schemeClr val="tx1"/>
              </a:solidFill>
            </a:endParaRPr>
          </a:p>
          <a:p>
            <a:pPr algn="just"/>
            <a:r>
              <a:rPr lang="ko-KR" altLang="en-US" sz="1600" dirty="0">
                <a:solidFill>
                  <a:schemeClr val="tx1"/>
                </a:solidFill>
              </a:rPr>
              <a:t>선택된 영화 및 책을 보여주는 </a:t>
            </a:r>
            <a:r>
              <a:rPr lang="ko-KR" altLang="en-US" sz="1600" dirty="0" err="1">
                <a:solidFill>
                  <a:schemeClr val="tx1"/>
                </a:solidFill>
              </a:rPr>
              <a:t>스와이프는</a:t>
            </a:r>
            <a:r>
              <a:rPr lang="ko-KR" altLang="en-US" sz="1600" dirty="0">
                <a:solidFill>
                  <a:schemeClr val="tx1"/>
                </a:solidFill>
              </a:rPr>
              <a:t> 기존의 </a:t>
            </a:r>
            <a:r>
              <a:rPr lang="ko-KR" altLang="en-US" sz="1600" dirty="0" err="1">
                <a:solidFill>
                  <a:schemeClr val="tx1"/>
                </a:solidFill>
              </a:rPr>
              <a:t>스와이퍼</a:t>
            </a:r>
            <a:r>
              <a:rPr lang="ko-KR" altLang="en-US" sz="1600" dirty="0">
                <a:solidFill>
                  <a:schemeClr val="tx1"/>
                </a:solidFill>
              </a:rPr>
              <a:t> 데모에서 옆의 코드를 추가하여 구성하였습니다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기본 </a:t>
            </a:r>
            <a:r>
              <a:rPr lang="ko-KR" altLang="en-US" sz="1600" dirty="0" err="1">
                <a:solidFill>
                  <a:schemeClr val="tx1"/>
                </a:solidFill>
              </a:rPr>
              <a:t>스와이퍼는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swiper</a:t>
            </a:r>
            <a:r>
              <a:rPr lang="ko-KR" altLang="en-US" sz="1600" dirty="0">
                <a:solidFill>
                  <a:schemeClr val="tx1"/>
                </a:solidFill>
              </a:rPr>
              <a:t>라는 클래스이름을 가지고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가운데에 오는 </a:t>
            </a:r>
            <a:r>
              <a:rPr lang="ko-KR" altLang="en-US" sz="1600" dirty="0" err="1">
                <a:solidFill>
                  <a:schemeClr val="tx1"/>
                </a:solidFill>
              </a:rPr>
              <a:t>스와이퍼는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swiper-slide-active</a:t>
            </a:r>
            <a:r>
              <a:rPr lang="ko-KR" altLang="en-US" sz="1600" dirty="0">
                <a:solidFill>
                  <a:schemeClr val="tx1"/>
                </a:solidFill>
              </a:rPr>
              <a:t>라는 이름으로  클래스 이름이 변화하는 것을 이용하였습니다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F767365-B89C-78ED-8489-00E7B841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450992-D014-849E-CF20-79C281597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821" y="2155988"/>
            <a:ext cx="4163248" cy="326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51549C-193D-C6CA-A777-1A5DDF519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4903" y="1970745"/>
            <a:ext cx="436305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2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75A32A-3888-2F81-A1C9-C18B290A8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8082" y="-57793"/>
            <a:ext cx="16569918" cy="11751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4123" y="8139615"/>
            <a:ext cx="1974026" cy="99885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D751B7-EC4C-6ACF-4848-B35E9E9D594A}"/>
              </a:ext>
            </a:extLst>
          </p:cNvPr>
          <p:cNvGrpSpPr/>
          <p:nvPr/>
        </p:nvGrpSpPr>
        <p:grpSpPr>
          <a:xfrm>
            <a:off x="4515942" y="3866738"/>
            <a:ext cx="9717992" cy="1050142"/>
            <a:chOff x="3553101" y="7126748"/>
            <a:chExt cx="9717992" cy="10501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FBB9A3-EDA9-2FE9-0BEF-FF05F9908D6A}"/>
                </a:ext>
              </a:extLst>
            </p:cNvPr>
            <p:cNvSpPr txBox="1"/>
            <p:nvPr/>
          </p:nvSpPr>
          <p:spPr>
            <a:xfrm>
              <a:off x="3553101" y="7126748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6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A6CFBE-770D-3AFC-DF49-C46403E2C484}"/>
                </a:ext>
              </a:extLst>
            </p:cNvPr>
            <p:cNvSpPr txBox="1"/>
            <p:nvPr/>
          </p:nvSpPr>
          <p:spPr>
            <a:xfrm>
              <a:off x="4212203" y="7161227"/>
              <a:ext cx="90588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pc="-150">
                  <a:solidFill>
                    <a:schemeClr val="bg1"/>
                  </a:solidFill>
                </a:rPr>
                <a:t>백엔드</a:t>
              </a:r>
              <a:r>
                <a:rPr lang="ko-KR" altLang="en-US" sz="6000" b="1" spc="-150" dirty="0">
                  <a:solidFill>
                    <a:schemeClr val="bg1"/>
                  </a:solidFill>
                </a:rPr>
                <a:t> 파트 </a:t>
              </a:r>
              <a:r>
                <a:rPr lang="ko-KR" altLang="en-US" sz="6000" spc="-150" dirty="0">
                  <a:solidFill>
                    <a:schemeClr val="bg1"/>
                  </a:solidFill>
                </a:rPr>
                <a:t>프로젝트 결과 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3E4409-6363-E5FF-7540-300B72F67DA2}"/>
              </a:ext>
            </a:extLst>
          </p:cNvPr>
          <p:cNvSpPr txBox="1"/>
          <p:nvPr/>
        </p:nvSpPr>
        <p:spPr>
          <a:xfrm>
            <a:off x="8652494" y="4909063"/>
            <a:ext cx="9150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BE:</a:t>
            </a:r>
            <a:r>
              <a:rPr lang="en-US" altLang="ko-KR" sz="20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/>
                <a:ea typeface="맑은 고딕"/>
              </a:rPr>
              <a:t>주현정</a:t>
            </a:r>
            <a:r>
              <a:rPr lang="en-US" altLang="ko-KR" sz="200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맑은 고딕"/>
                <a:ea typeface="맑은 고딕"/>
              </a:rPr>
              <a:t>최주리</a:t>
            </a:r>
            <a:endParaRPr lang="ko-KR" altLang="en-US" sz="200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51F50932-4EC6-503F-DA14-6F70E34CF792}"/>
              </a:ext>
            </a:extLst>
          </p:cNvPr>
          <p:cNvGrpSpPr/>
          <p:nvPr/>
        </p:nvGrpSpPr>
        <p:grpSpPr>
          <a:xfrm>
            <a:off x="551778" y="2134270"/>
            <a:ext cx="641358" cy="641462"/>
            <a:chOff x="1490008" y="2220720"/>
            <a:chExt cx="641358" cy="641462"/>
          </a:xfrm>
        </p:grpSpPr>
        <p:pic>
          <p:nvPicPr>
            <p:cNvPr id="11" name="Object 24">
              <a:extLst>
                <a:ext uri="{FF2B5EF4-FFF2-40B4-BE49-F238E27FC236}">
                  <a16:creationId xmlns:a16="http://schemas.microsoft.com/office/drawing/2014/main" id="{0EF8FC45-C3BE-1F56-A741-6DEFAC32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FF11790-373E-C8BE-3315-C5390BC3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43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63" y="8181853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5565485" cy="800219"/>
            <a:chOff x="294640" y="3596640"/>
            <a:chExt cx="5565485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4916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백엔드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/>
              <a:t>사용 기술 및 프로젝트 구조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12" name="Picture 2" descr="스프링부트 백엔드 프로그래밍 (1)">
            <a:extLst>
              <a:ext uri="{FF2B5EF4-FFF2-40B4-BE49-F238E27FC236}">
                <a16:creationId xmlns:a16="http://schemas.microsoft.com/office/drawing/2014/main" id="{21C5FFD9-DBCE-977A-F9BA-A1310A38F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939" y="3655903"/>
            <a:ext cx="3582503" cy="188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41BA55-CB7C-246B-914C-F28F7EBA3FDC}"/>
              </a:ext>
            </a:extLst>
          </p:cNvPr>
          <p:cNvSpPr txBox="1"/>
          <p:nvPr/>
        </p:nvSpPr>
        <p:spPr>
          <a:xfrm>
            <a:off x="4810981" y="3006532"/>
            <a:ext cx="138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사용 기술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7177F2-FCDF-2D46-6144-BC48755A244E}"/>
              </a:ext>
            </a:extLst>
          </p:cNvPr>
          <p:cNvSpPr/>
          <p:nvPr/>
        </p:nvSpPr>
        <p:spPr>
          <a:xfrm>
            <a:off x="4655187" y="3003332"/>
            <a:ext cx="112557" cy="5275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436E6E-A622-E376-50F3-307B8BD4F924}"/>
              </a:ext>
            </a:extLst>
          </p:cNvPr>
          <p:cNvSpPr txBox="1"/>
          <p:nvPr/>
        </p:nvSpPr>
        <p:spPr>
          <a:xfrm>
            <a:off x="10085147" y="3006532"/>
            <a:ext cx="194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프로젝트 구조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4FDD14-4928-DC52-D389-B7CB4E74E6D8}"/>
              </a:ext>
            </a:extLst>
          </p:cNvPr>
          <p:cNvSpPr/>
          <p:nvPr/>
        </p:nvSpPr>
        <p:spPr>
          <a:xfrm>
            <a:off x="9952078" y="3003332"/>
            <a:ext cx="112557" cy="5275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EA4D6C3-4361-2869-7935-E517D375A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44400" y="3017672"/>
            <a:ext cx="3582503" cy="5910700"/>
          </a:xfrm>
          <a:prstGeom prst="rect">
            <a:avLst/>
          </a:prstGeom>
        </p:spPr>
      </p:pic>
      <p:pic>
        <p:nvPicPr>
          <p:cNvPr id="45" name="Picture 4" descr="MySQL이란? : 디비연동 MySQL &amp;그누보드 &amp; Node.js 공부하기">
            <a:extLst>
              <a:ext uri="{FF2B5EF4-FFF2-40B4-BE49-F238E27FC236}">
                <a16:creationId xmlns:a16="http://schemas.microsoft.com/office/drawing/2014/main" id="{B572FBCB-CF47-5B63-8F04-76E9FB4B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97" y="6161333"/>
            <a:ext cx="4254856" cy="220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7DD8695B-C4C9-E1DE-97CF-353ACF23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39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63" y="8181853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5565485" cy="800219"/>
            <a:chOff x="294640" y="3596640"/>
            <a:chExt cx="5565485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4916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백엔드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/>
              <a:t>사용 기술 및 프로젝트 구조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E2DBEC-7636-8D54-ADA2-8BC5619BE534}"/>
              </a:ext>
            </a:extLst>
          </p:cNvPr>
          <p:cNvSpPr/>
          <p:nvPr/>
        </p:nvSpPr>
        <p:spPr>
          <a:xfrm>
            <a:off x="4088011" y="2365201"/>
            <a:ext cx="122230" cy="5386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BE9E1-70D6-4E4B-1173-002C796283CE}"/>
              </a:ext>
            </a:extLst>
          </p:cNvPr>
          <p:cNvSpPr txBox="1"/>
          <p:nvPr/>
        </p:nvSpPr>
        <p:spPr>
          <a:xfrm>
            <a:off x="4295466" y="2368401"/>
            <a:ext cx="135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DB Tables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4083DE2-E3A1-71B7-DAE0-DD741C7186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199" y="2893676"/>
            <a:ext cx="9532379" cy="52881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DE58F4-E3AE-4766-2326-71DA98DFAA10}"/>
              </a:ext>
            </a:extLst>
          </p:cNvPr>
          <p:cNvSpPr txBox="1"/>
          <p:nvPr/>
        </p:nvSpPr>
        <p:spPr>
          <a:xfrm>
            <a:off x="4599834" y="3017772"/>
            <a:ext cx="2253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book</a:t>
            </a:r>
          </a:p>
          <a:p>
            <a:pPr marL="457200" indent="-457200">
              <a:buAutoNum type="arabicPeriod"/>
            </a:pPr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check_movie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movie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3020467C-2C53-C4DD-EF7C-C2979016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93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63" y="8181853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5565485" cy="800219"/>
            <a:chOff x="294640" y="3596640"/>
            <a:chExt cx="5565485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4916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백엔드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/>
              <a:t>알고리즘  및  코드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D6B715-B672-474B-58D9-260BCFD56724}"/>
              </a:ext>
            </a:extLst>
          </p:cNvPr>
          <p:cNvSpPr/>
          <p:nvPr/>
        </p:nvSpPr>
        <p:spPr>
          <a:xfrm>
            <a:off x="9601776" y="2827691"/>
            <a:ext cx="7162224" cy="51434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9A6610-D038-FC91-F9A8-5D7FF0CB0890}"/>
              </a:ext>
            </a:extLst>
          </p:cNvPr>
          <p:cNvSpPr/>
          <p:nvPr/>
        </p:nvSpPr>
        <p:spPr>
          <a:xfrm>
            <a:off x="4314712" y="2157901"/>
            <a:ext cx="108000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F23737-34F6-D411-3A52-2E35A00854AE}"/>
              </a:ext>
            </a:extLst>
          </p:cNvPr>
          <p:cNvSpPr txBox="1"/>
          <p:nvPr/>
        </p:nvSpPr>
        <p:spPr>
          <a:xfrm>
            <a:off x="4480051" y="2166377"/>
            <a:ext cx="20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Entity</a:t>
            </a:r>
            <a:endParaRPr lang="ko-KR" altLang="en-US" sz="200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DCB439F-9218-8A04-2EA9-EDE982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8388"/>
          <a:stretch/>
        </p:blipFill>
        <p:spPr>
          <a:xfrm>
            <a:off x="10333442" y="3416624"/>
            <a:ext cx="5791200" cy="38901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D769C4-AEAD-3D7D-BCC6-AE7944EE3398}"/>
              </a:ext>
            </a:extLst>
          </p:cNvPr>
          <p:cNvSpPr txBox="1"/>
          <p:nvPr/>
        </p:nvSpPr>
        <p:spPr>
          <a:xfrm>
            <a:off x="12344400" y="8331266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Book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Entity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C368A3-7BE1-3EB2-85AE-DEACBABFA40D}"/>
              </a:ext>
            </a:extLst>
          </p:cNvPr>
          <p:cNvSpPr/>
          <p:nvPr/>
        </p:nvSpPr>
        <p:spPr>
          <a:xfrm>
            <a:off x="4314712" y="2858054"/>
            <a:ext cx="4829288" cy="51131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테이블과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1:1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매칭한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 Entity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입니다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3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가지 테이블로 위와 같이 나누었습니다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추천될 책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(Book),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체크한 영화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CheckMovie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),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전체 영화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(Movie)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부분입니다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 </a:t>
            </a:r>
          </a:p>
          <a:p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1-1.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Book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 부분에는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book_id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, title, description,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book_img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내용을 담았고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, </a:t>
            </a:r>
          </a:p>
          <a:p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CheckMovie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와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Movie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에는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movie_id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, title,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movie_img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내용을 담았습니다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62409A-AED6-3E2C-B196-2513BED8F7EA}"/>
              </a:ext>
            </a:extLst>
          </p:cNvPr>
          <p:cNvSpPr txBox="1"/>
          <p:nvPr/>
        </p:nvSpPr>
        <p:spPr>
          <a:xfrm>
            <a:off x="5926519" y="8246847"/>
            <a:ext cx="116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EDAB753-D773-64B6-7B73-8AFBDDC8D9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0" y="3027459"/>
            <a:ext cx="3233273" cy="1742200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61BB123-9988-4FC3-BC82-838A7EB6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50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63" y="8181853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5565485" cy="800219"/>
            <a:chOff x="294640" y="3596640"/>
            <a:chExt cx="5565485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4916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백엔드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/>
              <a:t>알고리즘  및  코드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55703-A7CD-872A-9C28-CBC427B8E12C}"/>
              </a:ext>
            </a:extLst>
          </p:cNvPr>
          <p:cNvSpPr/>
          <p:nvPr/>
        </p:nvSpPr>
        <p:spPr>
          <a:xfrm>
            <a:off x="9847202" y="3046490"/>
            <a:ext cx="6557784" cy="4981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08A5EE-4BBC-1C07-946F-192A985F277C}"/>
              </a:ext>
            </a:extLst>
          </p:cNvPr>
          <p:cNvSpPr/>
          <p:nvPr/>
        </p:nvSpPr>
        <p:spPr>
          <a:xfrm>
            <a:off x="4175216" y="2108656"/>
            <a:ext cx="117082" cy="541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6A187F-0434-8C2F-6319-2D9CE5C07435}"/>
              </a:ext>
            </a:extLst>
          </p:cNvPr>
          <p:cNvSpPr txBox="1"/>
          <p:nvPr/>
        </p:nvSpPr>
        <p:spPr>
          <a:xfrm>
            <a:off x="4308301" y="2111258"/>
            <a:ext cx="2196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Dto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28C1BE-C2C8-8F8A-4416-014900D4E18D}"/>
              </a:ext>
            </a:extLst>
          </p:cNvPr>
          <p:cNvSpPr txBox="1"/>
          <p:nvPr/>
        </p:nvSpPr>
        <p:spPr>
          <a:xfrm>
            <a:off x="12965826" y="8422124"/>
            <a:ext cx="101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BookDto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6F0416-202C-54BB-A5DF-92F3378F63B4}"/>
              </a:ext>
            </a:extLst>
          </p:cNvPr>
          <p:cNvSpPr/>
          <p:nvPr/>
        </p:nvSpPr>
        <p:spPr>
          <a:xfrm>
            <a:off x="4549744" y="3045040"/>
            <a:ext cx="4594256" cy="4982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2. 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Dto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또한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3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가지로 위와 같이 나누었습니다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추천될 책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BookDto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),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체크한 영화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CheckMovieDto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),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전체 영화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MovieDto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)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부분입니다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 </a:t>
            </a:r>
          </a:p>
          <a:p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2-1. Book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 부분에는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book_id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, title, description,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book_img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내용을 담았고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, </a:t>
            </a:r>
          </a:p>
          <a:p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CheckMovie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와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Movie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에는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movie_id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, title,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movie_img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내용을 담았습니다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 </a:t>
            </a:r>
          </a:p>
          <a:p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2-2. Entity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로 보내주는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toEntity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()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함수도 추가 해줬습니다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F20B15-E20E-16EC-EAB4-6DEF3961C180}"/>
              </a:ext>
            </a:extLst>
          </p:cNvPr>
          <p:cNvSpPr txBox="1"/>
          <p:nvPr/>
        </p:nvSpPr>
        <p:spPr>
          <a:xfrm>
            <a:off x="6357506" y="8299751"/>
            <a:ext cx="97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18C8F99-692C-5EA4-41EB-316E9805FA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574"/>
          <a:stretch/>
        </p:blipFill>
        <p:spPr>
          <a:xfrm>
            <a:off x="5274374" y="3239901"/>
            <a:ext cx="3183364" cy="153137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AB4D524-0BE1-6273-8C6C-13DB3976B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3359523"/>
            <a:ext cx="5075693" cy="4353957"/>
          </a:xfrm>
          <a:prstGeom prst="rect">
            <a:avLst/>
          </a:prstGeom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697D8226-3911-D0E6-3B37-4CC0118D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68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63" y="8181853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5565485" cy="800219"/>
            <a:chOff x="294640" y="3596640"/>
            <a:chExt cx="5565485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4916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백엔드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/>
              <a:t>알고리즘  및  코드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55703-A7CD-872A-9C28-CBC427B8E12C}"/>
              </a:ext>
            </a:extLst>
          </p:cNvPr>
          <p:cNvSpPr/>
          <p:nvPr/>
        </p:nvSpPr>
        <p:spPr>
          <a:xfrm>
            <a:off x="9847202" y="3046490"/>
            <a:ext cx="6557784" cy="4981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08A5EE-4BBC-1C07-946F-192A985F277C}"/>
              </a:ext>
            </a:extLst>
          </p:cNvPr>
          <p:cNvSpPr/>
          <p:nvPr/>
        </p:nvSpPr>
        <p:spPr>
          <a:xfrm>
            <a:off x="4175216" y="2108656"/>
            <a:ext cx="117082" cy="541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F20B15-E20E-16EC-EAB4-6DEF3961C180}"/>
              </a:ext>
            </a:extLst>
          </p:cNvPr>
          <p:cNvSpPr txBox="1"/>
          <p:nvPr/>
        </p:nvSpPr>
        <p:spPr>
          <a:xfrm>
            <a:off x="6357506" y="8299751"/>
            <a:ext cx="97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F89B4-6B84-84CA-9539-5920FAC665A5}"/>
              </a:ext>
            </a:extLst>
          </p:cNvPr>
          <p:cNvSpPr txBox="1"/>
          <p:nvPr/>
        </p:nvSpPr>
        <p:spPr>
          <a:xfrm>
            <a:off x="4330998" y="2229332"/>
            <a:ext cx="20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Repository</a:t>
            </a:r>
            <a:endParaRPr lang="ko-KR" altLang="en-US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FE22A2-B84F-747A-9644-2F2FE8787070}"/>
              </a:ext>
            </a:extLst>
          </p:cNvPr>
          <p:cNvSpPr/>
          <p:nvPr/>
        </p:nvSpPr>
        <p:spPr>
          <a:xfrm>
            <a:off x="4457185" y="3001692"/>
            <a:ext cx="4458215" cy="4981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3.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 Entity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를 통해 데이터를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DB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에 저장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하는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Repository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입니다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</a:t>
            </a:r>
            <a:endParaRPr lang="ko-KR" altLang="en-US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Repository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도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3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가지이며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위와 같이 나누었습니다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추천될 책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저장 부분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BookRepository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),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체크한 영화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저장 부분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CheckMovieRepository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),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전체 영화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저장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부분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MovieRepository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입니다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DA77542-0129-2013-66F0-79C193E83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624" y="3533202"/>
            <a:ext cx="3211336" cy="13724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E9237ED-5BC2-C9FC-3E07-15C171D7B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5340" y="5118090"/>
            <a:ext cx="5563082" cy="8382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31CEDB-7302-FD1F-0627-640798A40E40}"/>
              </a:ext>
            </a:extLst>
          </p:cNvPr>
          <p:cNvSpPr txBox="1"/>
          <p:nvPr/>
        </p:nvSpPr>
        <p:spPr>
          <a:xfrm>
            <a:off x="12356299" y="8269601"/>
            <a:ext cx="1539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BookRepository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A7C176D9-65CD-E197-E6D0-ABC42A0E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3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75A32A-3888-2F81-A1C9-C18B290A8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8082" y="-57793"/>
            <a:ext cx="16569918" cy="11751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6711" y="3528464"/>
            <a:ext cx="1974026" cy="99885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D751B7-EC4C-6ACF-4848-B35E9E9D594A}"/>
              </a:ext>
            </a:extLst>
          </p:cNvPr>
          <p:cNvGrpSpPr/>
          <p:nvPr/>
        </p:nvGrpSpPr>
        <p:grpSpPr>
          <a:xfrm>
            <a:off x="5360698" y="3862897"/>
            <a:ext cx="9528890" cy="1106747"/>
            <a:chOff x="3553101" y="7126748"/>
            <a:chExt cx="9528890" cy="110674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FBB9A3-EDA9-2FE9-0BEF-FF05F9908D6A}"/>
                </a:ext>
              </a:extLst>
            </p:cNvPr>
            <p:cNvSpPr txBox="1"/>
            <p:nvPr/>
          </p:nvSpPr>
          <p:spPr>
            <a:xfrm>
              <a:off x="3553101" y="7126748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6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A6CFBE-770D-3AFC-DF49-C46403E2C484}"/>
                </a:ext>
              </a:extLst>
            </p:cNvPr>
            <p:cNvSpPr txBox="1"/>
            <p:nvPr/>
          </p:nvSpPr>
          <p:spPr>
            <a:xfrm>
              <a:off x="4023101" y="7217832"/>
              <a:ext cx="90588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pc="-150" dirty="0">
                  <a:solidFill>
                    <a:schemeClr val="bg1"/>
                  </a:solidFill>
                </a:rPr>
                <a:t>디자인 파트 </a:t>
              </a:r>
              <a:r>
                <a:rPr lang="ko-KR" altLang="en-US" sz="6000" spc="-150" dirty="0">
                  <a:solidFill>
                    <a:schemeClr val="bg1"/>
                  </a:solidFill>
                </a:rPr>
                <a:t>프로젝트 결과 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3E4409-6363-E5FF-7540-300B72F67DA2}"/>
              </a:ext>
            </a:extLst>
          </p:cNvPr>
          <p:cNvSpPr txBox="1"/>
          <p:nvPr/>
        </p:nvSpPr>
        <p:spPr>
          <a:xfrm>
            <a:off x="7924800" y="4912039"/>
            <a:ext cx="9150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>
              <a:buFont typeface="Arial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맑은 고딕"/>
                <a:ea typeface="맑은 고딕"/>
              </a:rPr>
              <a:t>디자인</a:t>
            </a:r>
            <a:r>
              <a:rPr lang="en-US" altLang="ko-KR" sz="2000" b="1" dirty="0">
                <a:solidFill>
                  <a:schemeClr val="bg1"/>
                </a:solidFill>
                <a:latin typeface="맑은 고딕"/>
                <a:ea typeface="맑은 고딕"/>
              </a:rPr>
              <a:t>:</a:t>
            </a:r>
            <a:r>
              <a:rPr lang="en-US" altLang="ko-KR" sz="20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/>
                <a:ea typeface="맑은 고딕"/>
              </a:rPr>
              <a:t>김하늘</a:t>
            </a:r>
            <a:r>
              <a:rPr lang="en-US" altLang="ko-KR" sz="200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맑은 고딕"/>
                <a:ea typeface="맑은 고딕"/>
              </a:rPr>
              <a:t>손다현</a:t>
            </a:r>
            <a:endParaRPr lang="ko-KR" altLang="en-US" sz="200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19" name="그룹 1008">
            <a:extLst>
              <a:ext uri="{FF2B5EF4-FFF2-40B4-BE49-F238E27FC236}">
                <a16:creationId xmlns:a16="http://schemas.microsoft.com/office/drawing/2014/main" id="{F6D52F41-D7B7-95EC-8BF6-C66EF091E126}"/>
              </a:ext>
            </a:extLst>
          </p:cNvPr>
          <p:cNvGrpSpPr/>
          <p:nvPr/>
        </p:nvGrpSpPr>
        <p:grpSpPr>
          <a:xfrm>
            <a:off x="641652" y="2187295"/>
            <a:ext cx="641358" cy="641462"/>
            <a:chOff x="1490008" y="2220720"/>
            <a:chExt cx="641358" cy="641462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61B4D36F-E80E-F334-2075-8649A7EA0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0EAAE2A-993A-894E-E93A-11FA3E78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86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63" y="8181853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5565485" cy="800219"/>
            <a:chOff x="294640" y="3596640"/>
            <a:chExt cx="5565485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4916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백엔드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/>
              <a:t>알고리즘  및  코드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55703-A7CD-872A-9C28-CBC427B8E12C}"/>
              </a:ext>
            </a:extLst>
          </p:cNvPr>
          <p:cNvSpPr/>
          <p:nvPr/>
        </p:nvSpPr>
        <p:spPr>
          <a:xfrm>
            <a:off x="9144000" y="3046489"/>
            <a:ext cx="7924799" cy="4981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08A5EE-4BBC-1C07-946F-192A985F277C}"/>
              </a:ext>
            </a:extLst>
          </p:cNvPr>
          <p:cNvSpPr/>
          <p:nvPr/>
        </p:nvSpPr>
        <p:spPr>
          <a:xfrm>
            <a:off x="4175216" y="2108656"/>
            <a:ext cx="117082" cy="541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F20B15-E20E-16EC-EAB4-6DEF3961C180}"/>
              </a:ext>
            </a:extLst>
          </p:cNvPr>
          <p:cNvSpPr txBox="1"/>
          <p:nvPr/>
        </p:nvSpPr>
        <p:spPr>
          <a:xfrm>
            <a:off x="5307283" y="8265583"/>
            <a:ext cx="97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DA53F6-45AB-AB2D-27FC-E4C21455DBE7}"/>
              </a:ext>
            </a:extLst>
          </p:cNvPr>
          <p:cNvSpPr/>
          <p:nvPr/>
        </p:nvSpPr>
        <p:spPr>
          <a:xfrm>
            <a:off x="3657600" y="3090699"/>
            <a:ext cx="4624303" cy="4981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4.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Service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는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2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가지로 위와 같이 나누었습니다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4-1. 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BookService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에는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Book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의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Entity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내용을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BookRepository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 로 저장하는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savebook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함수를 구현하였습니다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</a:t>
            </a:r>
            <a:br>
              <a:rPr lang="en-US" altLang="ko-KR" sz="1600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4-2.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MovieService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도 같은 방식으로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Movie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의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savemovie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함수를 만들어 체크한 영화가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CheckMovieRepository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로 저장되도록 구현하였습니다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EB768FE-5C66-F35C-49B8-3697998358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4167" y="3317738"/>
            <a:ext cx="3029803" cy="13255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1A5F15-8BEC-DBBE-57CE-D507A5ADCAB6}"/>
              </a:ext>
            </a:extLst>
          </p:cNvPr>
          <p:cNvSpPr txBox="1"/>
          <p:nvPr/>
        </p:nvSpPr>
        <p:spPr>
          <a:xfrm>
            <a:off x="4500520" y="2145548"/>
            <a:ext cx="20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Service</a:t>
            </a:r>
            <a:endParaRPr lang="ko-KR" altLang="en-US" sz="2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2899F-F72D-BAE7-37B9-E9454F859548}"/>
              </a:ext>
            </a:extLst>
          </p:cNvPr>
          <p:cNvSpPr txBox="1"/>
          <p:nvPr/>
        </p:nvSpPr>
        <p:spPr>
          <a:xfrm>
            <a:off x="12001987" y="8246847"/>
            <a:ext cx="2651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BookService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&amp;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MovieService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475D670-637A-5686-F165-DDBE1DF0EE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9303" y="3849239"/>
            <a:ext cx="3424874" cy="283796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E916A4B-51F4-5250-CC66-EDB501A227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30200" y="4273769"/>
            <a:ext cx="3757204" cy="2413435"/>
          </a:xfrm>
          <a:prstGeom prst="rect">
            <a:avLst/>
          </a:prstGeom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7888DE8-E961-F34A-D5D1-85D52CFD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8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63" y="8181853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5565485" cy="800219"/>
            <a:chOff x="294640" y="3596640"/>
            <a:chExt cx="5565485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4916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백엔드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/>
              <a:t>알고리즘  및  코드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55703-A7CD-872A-9C28-CBC427B8E12C}"/>
              </a:ext>
            </a:extLst>
          </p:cNvPr>
          <p:cNvSpPr/>
          <p:nvPr/>
        </p:nvSpPr>
        <p:spPr>
          <a:xfrm>
            <a:off x="9144000" y="3046489"/>
            <a:ext cx="7924799" cy="4981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08A5EE-4BBC-1C07-946F-192A985F277C}"/>
              </a:ext>
            </a:extLst>
          </p:cNvPr>
          <p:cNvSpPr/>
          <p:nvPr/>
        </p:nvSpPr>
        <p:spPr>
          <a:xfrm>
            <a:off x="4175216" y="2108656"/>
            <a:ext cx="117082" cy="541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F20B15-E20E-16EC-EAB4-6DEF3961C180}"/>
              </a:ext>
            </a:extLst>
          </p:cNvPr>
          <p:cNvSpPr txBox="1"/>
          <p:nvPr/>
        </p:nvSpPr>
        <p:spPr>
          <a:xfrm>
            <a:off x="5307283" y="8265583"/>
            <a:ext cx="97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1AF35-0B6A-E9DF-31A2-74F6C9E2D09C}"/>
              </a:ext>
            </a:extLst>
          </p:cNvPr>
          <p:cNvSpPr txBox="1"/>
          <p:nvPr/>
        </p:nvSpPr>
        <p:spPr>
          <a:xfrm>
            <a:off x="4496440" y="2179408"/>
            <a:ext cx="20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Controller</a:t>
            </a:r>
            <a:endParaRPr lang="ko-KR" altLang="en-US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2E5885-CAA3-BF91-4720-FF6A1F7BE3F9}"/>
              </a:ext>
            </a:extLst>
          </p:cNvPr>
          <p:cNvSpPr/>
          <p:nvPr/>
        </p:nvSpPr>
        <p:spPr>
          <a:xfrm>
            <a:off x="4102961" y="3040286"/>
            <a:ext cx="4046639" cy="4981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u="sng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5. Controller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는 두 가지로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MainController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와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MovieController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로 나눴습니다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 </a:t>
            </a: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5-1.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MainController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는 가장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main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화면으로 요청해줬습니다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그리고 전체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Movie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의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DB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를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List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를 이용하여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model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로 넘겨주었습니다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5585B3C-AA75-7919-DBF1-A69D305930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0541" y="3531364"/>
            <a:ext cx="3290206" cy="12518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7B8FB50-1EF9-CE4E-5F17-DB768D23CF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3808" y="3649122"/>
            <a:ext cx="6485182" cy="36045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3A0C99-438F-1AE0-18B9-8897D8D8DDC9}"/>
              </a:ext>
            </a:extLst>
          </p:cNvPr>
          <p:cNvSpPr txBox="1"/>
          <p:nvPr/>
        </p:nvSpPr>
        <p:spPr>
          <a:xfrm>
            <a:off x="12372512" y="8261210"/>
            <a:ext cx="1467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MainController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07114770-9CBF-4150-6580-9022CC47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9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63" y="8181853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5565485" cy="800219"/>
            <a:chOff x="294640" y="3596640"/>
            <a:chExt cx="5565485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4916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백엔드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/>
              <a:t>알고리즘  및  코드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55703-A7CD-872A-9C28-CBC427B8E12C}"/>
              </a:ext>
            </a:extLst>
          </p:cNvPr>
          <p:cNvSpPr/>
          <p:nvPr/>
        </p:nvSpPr>
        <p:spPr>
          <a:xfrm>
            <a:off x="9144000" y="3046489"/>
            <a:ext cx="7924799" cy="4981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08A5EE-4BBC-1C07-946F-192A985F277C}"/>
              </a:ext>
            </a:extLst>
          </p:cNvPr>
          <p:cNvSpPr/>
          <p:nvPr/>
        </p:nvSpPr>
        <p:spPr>
          <a:xfrm>
            <a:off x="4175216" y="2108656"/>
            <a:ext cx="117082" cy="541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F20B15-E20E-16EC-EAB4-6DEF3961C180}"/>
              </a:ext>
            </a:extLst>
          </p:cNvPr>
          <p:cNvSpPr txBox="1"/>
          <p:nvPr/>
        </p:nvSpPr>
        <p:spPr>
          <a:xfrm>
            <a:off x="5307283" y="8265583"/>
            <a:ext cx="97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1AF35-0B6A-E9DF-31A2-74F6C9E2D09C}"/>
              </a:ext>
            </a:extLst>
          </p:cNvPr>
          <p:cNvSpPr txBox="1"/>
          <p:nvPr/>
        </p:nvSpPr>
        <p:spPr>
          <a:xfrm>
            <a:off x="4496440" y="2179408"/>
            <a:ext cx="20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Controller</a:t>
            </a:r>
            <a:endParaRPr lang="ko-KR" altLang="en-US" sz="2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DDE34C-2466-FBB3-291A-4E55B8BDA82A}"/>
              </a:ext>
            </a:extLst>
          </p:cNvPr>
          <p:cNvSpPr/>
          <p:nvPr/>
        </p:nvSpPr>
        <p:spPr>
          <a:xfrm>
            <a:off x="3695565" y="3086650"/>
            <a:ext cx="4340752" cy="49413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5-2.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MovieController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는 여러 부분으로 </a:t>
            </a:r>
            <a:r>
              <a:rPr lang="ko-KR" altLang="en-US" sz="1600" dirty="0" err="1">
                <a:solidFill>
                  <a:srgbClr val="212529"/>
                </a:solidFill>
                <a:latin typeface="-apple-system"/>
              </a:rPr>
              <a:t>나눠져있습니다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 </a:t>
            </a:r>
          </a:p>
          <a:p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그 중 결과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추천 부분 입니다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 Ai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모델을 돌려서 나온 추천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결과의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id 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를 넘겨주고 이를 통해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title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과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book_img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를 얻어 내도록 구현했습니다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4FE3B32-A3F3-6E49-0472-3B95B6D05A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2400" y="3627338"/>
            <a:ext cx="3533201" cy="134434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ECCF759-574E-49B6-B415-FB5D36E487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7669" y="3129097"/>
            <a:ext cx="5997460" cy="48162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89A57F-CB10-3C1B-396B-3B29DDC273A5}"/>
              </a:ext>
            </a:extLst>
          </p:cNvPr>
          <p:cNvSpPr txBox="1"/>
          <p:nvPr/>
        </p:nvSpPr>
        <p:spPr>
          <a:xfrm>
            <a:off x="12206601" y="8282830"/>
            <a:ext cx="1799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MovieController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(1)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91380E1-01BF-B2B3-E2B1-B456EAFA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4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63" y="8181853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5565485" cy="800219"/>
            <a:chOff x="294640" y="3596640"/>
            <a:chExt cx="5565485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4916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백엔드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/>
              <a:t>알고리즘  및  코드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55703-A7CD-872A-9C28-CBC427B8E12C}"/>
              </a:ext>
            </a:extLst>
          </p:cNvPr>
          <p:cNvSpPr/>
          <p:nvPr/>
        </p:nvSpPr>
        <p:spPr>
          <a:xfrm>
            <a:off x="9144000" y="3046489"/>
            <a:ext cx="7924799" cy="4981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08A5EE-4BBC-1C07-946F-192A985F277C}"/>
              </a:ext>
            </a:extLst>
          </p:cNvPr>
          <p:cNvSpPr/>
          <p:nvPr/>
        </p:nvSpPr>
        <p:spPr>
          <a:xfrm>
            <a:off x="4175216" y="2108656"/>
            <a:ext cx="117082" cy="541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F20B15-E20E-16EC-EAB4-6DEF3961C180}"/>
              </a:ext>
            </a:extLst>
          </p:cNvPr>
          <p:cNvSpPr txBox="1"/>
          <p:nvPr/>
        </p:nvSpPr>
        <p:spPr>
          <a:xfrm>
            <a:off x="5307283" y="8265583"/>
            <a:ext cx="97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1AF35-0B6A-E9DF-31A2-74F6C9E2D09C}"/>
              </a:ext>
            </a:extLst>
          </p:cNvPr>
          <p:cNvSpPr txBox="1"/>
          <p:nvPr/>
        </p:nvSpPr>
        <p:spPr>
          <a:xfrm>
            <a:off x="4496440" y="2179408"/>
            <a:ext cx="20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Controller</a:t>
            </a:r>
            <a:endParaRPr lang="ko-KR" altLang="en-US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9D8840-EF91-0BF2-08B8-9BBB21DB58A0}"/>
              </a:ext>
            </a:extLst>
          </p:cNvPr>
          <p:cNvSpPr/>
          <p:nvPr/>
        </p:nvSpPr>
        <p:spPr>
          <a:xfrm>
            <a:off x="3360967" y="3131736"/>
            <a:ext cx="4563833" cy="48136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5-3.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자신의 기록을 저장하는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mybook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 부분들을 구현했습니다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 Repository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에 있는 내용을 전부 찾아서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List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로 만든 후에 이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List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를 넘겨주도록 구현하였습니다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DC5A36E-39EF-8775-925E-7EC3FDA89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7539" y="3648497"/>
            <a:ext cx="4150687" cy="15792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3E33BF-7571-0A3E-BD27-B7185C0BB7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3442" y="3075729"/>
            <a:ext cx="5602514" cy="50059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1B983AF-E487-D636-11D2-4699D5C0CC44}"/>
              </a:ext>
            </a:extLst>
          </p:cNvPr>
          <p:cNvSpPr txBox="1"/>
          <p:nvPr/>
        </p:nvSpPr>
        <p:spPr>
          <a:xfrm>
            <a:off x="12206601" y="8265582"/>
            <a:ext cx="1799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MovieController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(2)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8747435F-DE95-8A4B-B8F2-9D49805F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63" y="8181853"/>
            <a:ext cx="1847439" cy="9988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5E625C-C15C-A62A-0D37-F02556995FEC}"/>
              </a:ext>
            </a:extLst>
          </p:cNvPr>
          <p:cNvGrpSpPr/>
          <p:nvPr/>
        </p:nvGrpSpPr>
        <p:grpSpPr>
          <a:xfrm>
            <a:off x="2819400" y="404802"/>
            <a:ext cx="5565485" cy="800219"/>
            <a:chOff x="294640" y="3596640"/>
            <a:chExt cx="5565485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797EC-B2D8-CCA4-3859-1CAFCE4CDCFF}"/>
                </a:ext>
              </a:extLst>
            </p:cNvPr>
            <p:cNvSpPr txBox="1"/>
            <p:nvPr/>
          </p:nvSpPr>
          <p:spPr>
            <a:xfrm>
              <a:off x="294640" y="359664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67D27-B1BA-13BA-E3E1-C864B20B0CC0}"/>
                </a:ext>
              </a:extLst>
            </p:cNvPr>
            <p:cNvSpPr txBox="1"/>
            <p:nvPr/>
          </p:nvSpPr>
          <p:spPr>
            <a:xfrm>
              <a:off x="943394" y="3688973"/>
              <a:ext cx="4916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solidFill>
                    <a:srgbClr val="393939"/>
                  </a:solidFill>
                </a:rPr>
                <a:t>백엔드</a:t>
              </a:r>
              <a:r>
                <a:rPr lang="en-US" altLang="ko-KR" sz="40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4000" spc="-150" dirty="0">
                  <a:solidFill>
                    <a:srgbClr val="393939"/>
                  </a:solidFill>
                </a:rPr>
                <a:t>프로젝트 결과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A384310-DEF9-948A-7892-EBAF92B90EA5}"/>
              </a:ext>
            </a:extLst>
          </p:cNvPr>
          <p:cNvSpPr txBox="1"/>
          <p:nvPr/>
        </p:nvSpPr>
        <p:spPr>
          <a:xfrm>
            <a:off x="3398671" y="1258843"/>
            <a:ext cx="693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/>
              <a:t>알고리즘  및  코드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226029-46E5-2721-6CF7-87D8F6031CD9}"/>
              </a:ext>
            </a:extLst>
          </p:cNvPr>
          <p:cNvSpPr/>
          <p:nvPr/>
        </p:nvSpPr>
        <p:spPr>
          <a:xfrm>
            <a:off x="3252967" y="1317865"/>
            <a:ext cx="10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2D51308D-5FDB-81C9-3AA0-91FFE784988D}"/>
              </a:ext>
            </a:extLst>
          </p:cNvPr>
          <p:cNvGrpSpPr/>
          <p:nvPr/>
        </p:nvGrpSpPr>
        <p:grpSpPr>
          <a:xfrm>
            <a:off x="570925" y="2108656"/>
            <a:ext cx="641358" cy="641462"/>
            <a:chOff x="1490008" y="2220720"/>
            <a:chExt cx="641358" cy="641462"/>
          </a:xfrm>
        </p:grpSpPr>
        <p:pic>
          <p:nvPicPr>
            <p:cNvPr id="57" name="Object 24">
              <a:extLst>
                <a:ext uri="{FF2B5EF4-FFF2-40B4-BE49-F238E27FC236}">
                  <a16:creationId xmlns:a16="http://schemas.microsoft.com/office/drawing/2014/main" id="{AEA3F860-ADFC-24F6-3168-DBC10EB0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55703-A7CD-872A-9C28-CBC427B8E12C}"/>
              </a:ext>
            </a:extLst>
          </p:cNvPr>
          <p:cNvSpPr/>
          <p:nvPr/>
        </p:nvSpPr>
        <p:spPr>
          <a:xfrm>
            <a:off x="9144000" y="3046489"/>
            <a:ext cx="7924799" cy="4981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08A5EE-4BBC-1C07-946F-192A985F277C}"/>
              </a:ext>
            </a:extLst>
          </p:cNvPr>
          <p:cNvSpPr/>
          <p:nvPr/>
        </p:nvSpPr>
        <p:spPr>
          <a:xfrm>
            <a:off x="4175216" y="2108656"/>
            <a:ext cx="117082" cy="541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F20B15-E20E-16EC-EAB4-6DEF3961C180}"/>
              </a:ext>
            </a:extLst>
          </p:cNvPr>
          <p:cNvSpPr txBox="1"/>
          <p:nvPr/>
        </p:nvSpPr>
        <p:spPr>
          <a:xfrm>
            <a:off x="5307283" y="8265583"/>
            <a:ext cx="97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1AF35-0B6A-E9DF-31A2-74F6C9E2D09C}"/>
              </a:ext>
            </a:extLst>
          </p:cNvPr>
          <p:cNvSpPr txBox="1"/>
          <p:nvPr/>
        </p:nvSpPr>
        <p:spPr>
          <a:xfrm>
            <a:off x="4496440" y="2179408"/>
            <a:ext cx="20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Controller</a:t>
            </a:r>
            <a:endParaRPr lang="ko-KR" alt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B983AF-E487-D636-11D2-4699D5C0CC44}"/>
              </a:ext>
            </a:extLst>
          </p:cNvPr>
          <p:cNvSpPr txBox="1"/>
          <p:nvPr/>
        </p:nvSpPr>
        <p:spPr>
          <a:xfrm>
            <a:off x="12743905" y="8349752"/>
            <a:ext cx="1610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MovieController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(3)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CB8B2B-464B-6694-11D0-59905999ABC4}"/>
              </a:ext>
            </a:extLst>
          </p:cNvPr>
          <p:cNvSpPr/>
          <p:nvPr/>
        </p:nvSpPr>
        <p:spPr>
          <a:xfrm>
            <a:off x="3812364" y="3046489"/>
            <a:ext cx="4198793" cy="4981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endParaRPr lang="en-US" altLang="ko-KR" sz="160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5-5.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영화를 체크하는 부분입니다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저희가 가지고 있는 전체 영화를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repository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에서 찾아 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List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로 넘겨줍니다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그러고 나서 체크한 영화를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MovieService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에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savemovie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로 넘겨서 </a:t>
            </a:r>
            <a:r>
              <a:rPr lang="en-US" altLang="ko-KR" sz="1600" dirty="0" err="1">
                <a:solidFill>
                  <a:srgbClr val="212529"/>
                </a:solidFill>
                <a:latin typeface="-apple-system"/>
              </a:rPr>
              <a:t>CheckMovieRepository</a:t>
            </a:r>
            <a:r>
              <a:rPr lang="ko-KR" altLang="en-US" sz="1600" dirty="0">
                <a:solidFill>
                  <a:srgbClr val="212529"/>
                </a:solidFill>
                <a:latin typeface="-apple-system"/>
              </a:rPr>
              <a:t>에 저장되게 구현하였습니다</a:t>
            </a:r>
            <a:r>
              <a:rPr lang="en-US" altLang="ko-KR" sz="1600" dirty="0">
                <a:solidFill>
                  <a:srgbClr val="212529"/>
                </a:solidFill>
                <a:latin typeface="-apple-system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D7F07B6-F2AF-A1A0-D7EE-38A9944DE9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6838" y="3348919"/>
            <a:ext cx="3290206" cy="12518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990E4D-8989-9BA2-9A3E-8DB9D78BC4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4881" y="3450979"/>
            <a:ext cx="5606579" cy="3980582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624CB38-6AD7-9FC0-7A9A-3BA8AEF2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16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39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954069" y="1106292"/>
            <a:ext cx="789313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Check movie\</a:t>
            </a:r>
          </a:p>
        </p:txBody>
      </p:sp>
      <p:pic>
        <p:nvPicPr>
          <p:cNvPr id="2" name="Object 44">
            <a:extLst>
              <a:ext uri="{FF2B5EF4-FFF2-40B4-BE49-F238E27FC236}">
                <a16:creationId xmlns:a16="http://schemas.microsoft.com/office/drawing/2014/main" id="{3CDC50B7-E55E-6F77-97C6-21C5FE67AAD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563" y="8181853"/>
            <a:ext cx="1847439" cy="99885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7684AC-4C9D-8C86-703A-25AAEDFCE6A3}"/>
              </a:ext>
            </a:extLst>
          </p:cNvPr>
          <p:cNvGrpSpPr/>
          <p:nvPr/>
        </p:nvGrpSpPr>
        <p:grpSpPr>
          <a:xfrm>
            <a:off x="514778" y="8246847"/>
            <a:ext cx="858989" cy="821365"/>
            <a:chOff x="564188" y="8206938"/>
            <a:chExt cx="858989" cy="82136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DCE46FA-4465-E914-C42E-124A1301342F}"/>
                </a:ext>
              </a:extLst>
            </p:cNvPr>
            <p:cNvSpPr/>
            <p:nvPr/>
          </p:nvSpPr>
          <p:spPr>
            <a:xfrm>
              <a:off x="564188" y="8206938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26464-EB27-E6A3-E0BC-68CDEC25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43467" y="8309806"/>
              <a:ext cx="736548" cy="578657"/>
            </a:xfrm>
            <a:prstGeom prst="rect">
              <a:avLst/>
            </a:prstGeom>
          </p:spPr>
        </p:pic>
      </p:grpSp>
      <p:pic>
        <p:nvPicPr>
          <p:cNvPr id="13" name="Object 44">
            <a:extLst>
              <a:ext uri="{FF2B5EF4-FFF2-40B4-BE49-F238E27FC236}">
                <a16:creationId xmlns:a16="http://schemas.microsoft.com/office/drawing/2014/main" id="{151A732D-0193-05C5-66F6-DDDBDD1871E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904" y="3509393"/>
            <a:ext cx="1847439" cy="99885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5901CD-922F-9A0A-AEB8-EAE522AF8D69}"/>
              </a:ext>
            </a:extLst>
          </p:cNvPr>
          <p:cNvGrpSpPr/>
          <p:nvPr/>
        </p:nvGrpSpPr>
        <p:grpSpPr>
          <a:xfrm>
            <a:off x="521026" y="3594906"/>
            <a:ext cx="858989" cy="821365"/>
            <a:chOff x="627040" y="3643017"/>
            <a:chExt cx="858989" cy="8213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D27FFE-0398-06B8-8116-D94722682970}"/>
                </a:ext>
              </a:extLst>
            </p:cNvPr>
            <p:cNvSpPr/>
            <p:nvPr/>
          </p:nvSpPr>
          <p:spPr>
            <a:xfrm>
              <a:off x="627040" y="3643017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475891-82A4-C18F-C3F1-4D2F2C70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97"/>
            <a:stretch/>
          </p:blipFill>
          <p:spPr>
            <a:xfrm>
              <a:off x="742384" y="3793144"/>
              <a:ext cx="658429" cy="528736"/>
            </a:xfrm>
            <a:prstGeom prst="rect">
              <a:avLst/>
            </a:prstGeom>
          </p:spPr>
        </p:pic>
      </p:grpSp>
      <p:pic>
        <p:nvPicPr>
          <p:cNvPr id="25" name="Object 44">
            <a:extLst>
              <a:ext uri="{FF2B5EF4-FFF2-40B4-BE49-F238E27FC236}">
                <a16:creationId xmlns:a16="http://schemas.microsoft.com/office/drawing/2014/main" id="{3B36AB64-188D-5546-DCC8-873D5A1C56D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9555" y="4937252"/>
            <a:ext cx="1847439" cy="99885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6D0C30-57E9-79A3-23F9-19241AC5BCDA}"/>
              </a:ext>
            </a:extLst>
          </p:cNvPr>
          <p:cNvGrpSpPr/>
          <p:nvPr/>
        </p:nvGrpSpPr>
        <p:grpSpPr>
          <a:xfrm>
            <a:off x="484976" y="5013455"/>
            <a:ext cx="858989" cy="821365"/>
            <a:chOff x="557518" y="5035882"/>
            <a:chExt cx="858989" cy="82136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0A8EED-1E43-29EC-1BC1-777FC1241C56}"/>
                </a:ext>
              </a:extLst>
            </p:cNvPr>
            <p:cNvSpPr/>
            <p:nvPr/>
          </p:nvSpPr>
          <p:spPr>
            <a:xfrm>
              <a:off x="557518" y="5035882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77A38-0B9E-5F51-183F-1F0E11D81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23"/>
            <a:stretch/>
          </p:blipFill>
          <p:spPr>
            <a:xfrm>
              <a:off x="643467" y="5180434"/>
              <a:ext cx="700433" cy="586803"/>
            </a:xfrm>
            <a:prstGeom prst="rect">
              <a:avLst/>
            </a:prstGeom>
          </p:spPr>
        </p:pic>
      </p:grpSp>
      <p:pic>
        <p:nvPicPr>
          <p:cNvPr id="27" name="Object 44">
            <a:extLst>
              <a:ext uri="{FF2B5EF4-FFF2-40B4-BE49-F238E27FC236}">
                <a16:creationId xmlns:a16="http://schemas.microsoft.com/office/drawing/2014/main" id="{26B2AB7C-5358-FEB0-48DF-F1561C92237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923" y="6527811"/>
            <a:ext cx="1847439" cy="99885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FE16AF-4011-EA54-6FE3-5A5673A7DAD8}"/>
              </a:ext>
            </a:extLst>
          </p:cNvPr>
          <p:cNvGrpSpPr/>
          <p:nvPr/>
        </p:nvGrpSpPr>
        <p:grpSpPr>
          <a:xfrm>
            <a:off x="484911" y="6610196"/>
            <a:ext cx="858989" cy="821365"/>
            <a:chOff x="614588" y="6784970"/>
            <a:chExt cx="858989" cy="8213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FD823-8E35-AA87-FA75-C602CE2D6A85}"/>
                </a:ext>
              </a:extLst>
            </p:cNvPr>
            <p:cNvSpPr/>
            <p:nvPr/>
          </p:nvSpPr>
          <p:spPr>
            <a:xfrm>
              <a:off x="614588" y="6784970"/>
              <a:ext cx="858989" cy="8213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9E1EE8-7659-4E35-CA6A-37F2EDF9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37"/>
            <a:stretch/>
          </p:blipFill>
          <p:spPr>
            <a:xfrm>
              <a:off x="672881" y="6909709"/>
              <a:ext cx="727932" cy="571888"/>
            </a:xfrm>
            <a:prstGeom prst="rect">
              <a:avLst/>
            </a:prstGeom>
          </p:spPr>
        </p:pic>
      </p:grpSp>
      <p:pic>
        <p:nvPicPr>
          <p:cNvPr id="35" name="Object 44">
            <a:extLst>
              <a:ext uri="{FF2B5EF4-FFF2-40B4-BE49-F238E27FC236}">
                <a16:creationId xmlns:a16="http://schemas.microsoft.com/office/drawing/2014/main" id="{D59DA79F-EE2D-E048-3597-C0FBAB6F959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695" y="2024640"/>
            <a:ext cx="1847439" cy="998855"/>
          </a:xfrm>
          <a:prstGeom prst="rect">
            <a:avLst/>
          </a:prstGeom>
        </p:spPr>
      </p:pic>
      <p:grpSp>
        <p:nvGrpSpPr>
          <p:cNvPr id="30" name="그룹 1004">
            <a:extLst>
              <a:ext uri="{FF2B5EF4-FFF2-40B4-BE49-F238E27FC236}">
                <a16:creationId xmlns:a16="http://schemas.microsoft.com/office/drawing/2014/main" id="{9BB4F354-59AF-AAA0-067F-B379FC646B6C}"/>
              </a:ext>
            </a:extLst>
          </p:cNvPr>
          <p:cNvGrpSpPr/>
          <p:nvPr/>
        </p:nvGrpSpPr>
        <p:grpSpPr>
          <a:xfrm>
            <a:off x="564254" y="2105606"/>
            <a:ext cx="713773" cy="713888"/>
            <a:chOff x="630127" y="2080062"/>
            <a:chExt cx="713773" cy="713888"/>
          </a:xfrm>
        </p:grpSpPr>
        <p:pic>
          <p:nvPicPr>
            <p:cNvPr id="31" name="Object 11">
              <a:extLst>
                <a:ext uri="{FF2B5EF4-FFF2-40B4-BE49-F238E27FC236}">
                  <a16:creationId xmlns:a16="http://schemas.microsoft.com/office/drawing/2014/main" id="{70567C52-046F-D96B-14F6-37EF6B973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32" name="Object 12">
              <a:extLst>
                <a:ext uri="{FF2B5EF4-FFF2-40B4-BE49-F238E27FC236}">
                  <a16:creationId xmlns:a16="http://schemas.microsoft.com/office/drawing/2014/main" id="{9CCB2F8A-DA84-5B0B-7BAF-E7E65614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sp>
        <p:nvSpPr>
          <p:cNvPr id="36" name="Object 35">
            <a:extLst>
              <a:ext uri="{FF2B5EF4-FFF2-40B4-BE49-F238E27FC236}">
                <a16:creationId xmlns:a16="http://schemas.microsoft.com/office/drawing/2014/main" id="{87A4686E-6E29-59D1-2379-320DB60EA4A9}"/>
              </a:ext>
            </a:extLst>
          </p:cNvPr>
          <p:cNvSpPr txBox="1"/>
          <p:nvPr/>
        </p:nvSpPr>
        <p:spPr>
          <a:xfrm>
            <a:off x="-469995" y="3260549"/>
            <a:ext cx="20634393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1000" kern="0" spc="-700" dirty="0">
                <a:solidFill>
                  <a:srgbClr val="000000"/>
                </a:solidFill>
                <a:latin typeface="Gmarket Sans Bold" pitchFamily="34" charset="0"/>
              </a:rPr>
              <a:t>Check Movie</a:t>
            </a:r>
          </a:p>
        </p:txBody>
      </p:sp>
      <p:grpSp>
        <p:nvGrpSpPr>
          <p:cNvPr id="37" name="그룹 1009">
            <a:extLst>
              <a:ext uri="{FF2B5EF4-FFF2-40B4-BE49-F238E27FC236}">
                <a16:creationId xmlns:a16="http://schemas.microsoft.com/office/drawing/2014/main" id="{DF347B28-B691-9ACE-79E5-D2D2134D85C2}"/>
              </a:ext>
            </a:extLst>
          </p:cNvPr>
          <p:cNvGrpSpPr/>
          <p:nvPr/>
        </p:nvGrpSpPr>
        <p:grpSpPr>
          <a:xfrm>
            <a:off x="5866965" y="5333456"/>
            <a:ext cx="8319930" cy="822707"/>
            <a:chOff x="5854096" y="4968719"/>
            <a:chExt cx="8319930" cy="822707"/>
          </a:xfrm>
        </p:grpSpPr>
        <p:grpSp>
          <p:nvGrpSpPr>
            <p:cNvPr id="38" name="그룹 1010">
              <a:extLst>
                <a:ext uri="{FF2B5EF4-FFF2-40B4-BE49-F238E27FC236}">
                  <a16:creationId xmlns:a16="http://schemas.microsoft.com/office/drawing/2014/main" id="{0C8DDA0F-E6F8-069D-F3FA-5E9CE0A0A596}"/>
                </a:ext>
              </a:extLst>
            </p:cNvPr>
            <p:cNvGrpSpPr/>
            <p:nvPr/>
          </p:nvGrpSpPr>
          <p:grpSpPr>
            <a:xfrm>
              <a:off x="5854096" y="4968719"/>
              <a:ext cx="8319930" cy="822707"/>
              <a:chOff x="5854096" y="4968719"/>
              <a:chExt cx="8319930" cy="822707"/>
            </a:xfrm>
          </p:grpSpPr>
          <p:pic>
            <p:nvPicPr>
              <p:cNvPr id="40" name="Object 29">
                <a:extLst>
                  <a:ext uri="{FF2B5EF4-FFF2-40B4-BE49-F238E27FC236}">
                    <a16:creationId xmlns:a16="http://schemas.microsoft.com/office/drawing/2014/main" id="{2C7C7B42-E6DB-2F6E-88D3-8FACDA611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72939" y="4652439"/>
                <a:ext cx="16639861" cy="1645415"/>
              </a:xfrm>
              <a:prstGeom prst="rect">
                <a:avLst/>
              </a:prstGeom>
            </p:spPr>
          </p:pic>
          <p:pic>
            <p:nvPicPr>
              <p:cNvPr id="41" name="Object 30">
                <a:extLst>
                  <a:ext uri="{FF2B5EF4-FFF2-40B4-BE49-F238E27FC236}">
                    <a16:creationId xmlns:a16="http://schemas.microsoft.com/office/drawing/2014/main" id="{FD4FCCB6-8A72-43FF-48F9-67DC8DBB0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54096" y="4968719"/>
                <a:ext cx="8319930" cy="822707"/>
              </a:xfrm>
              <a:prstGeom prst="rect">
                <a:avLst/>
              </a:prstGeom>
            </p:spPr>
          </p:pic>
        </p:grp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912C0730-FBD0-9AE0-7A13-83445DF1F947}"/>
                </a:ext>
              </a:extLst>
            </p:cNvPr>
            <p:cNvSpPr txBox="1"/>
            <p:nvPr/>
          </p:nvSpPr>
          <p:spPr>
            <a:xfrm>
              <a:off x="5619545" y="5138040"/>
              <a:ext cx="8789034" cy="7260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700" dirty="0">
                  <a:solidFill>
                    <a:srgbClr val="FFFFFF"/>
                  </a:solidFill>
                  <a:latin typeface="Gmarket Sans Medium" pitchFamily="34" charset="0"/>
                  <a:cs typeface="Gmarket Sans Medium" pitchFamily="34" charset="0"/>
                </a:rPr>
                <a:t>경청해주셔서 감사합니다.</a:t>
              </a:r>
              <a:endParaRPr lang="en-US" dirty="0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61B68C-346E-6879-FB66-1F82BE01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51463" y="8951294"/>
            <a:ext cx="5845232" cy="686069"/>
            <a:chOff x="11451462" y="8951292"/>
            <a:chExt cx="5845231" cy="68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5902" y="392070"/>
            <a:ext cx="7217123" cy="21522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91776" y="8979865"/>
            <a:ext cx="5845232" cy="686069"/>
            <a:chOff x="2691775" y="8979863"/>
            <a:chExt cx="5845231" cy="6860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" y="8868196"/>
              <a:ext cx="11690461" cy="137213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1775" y="8979863"/>
              <a:ext cx="5845231" cy="6860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5" y="8835293"/>
            <a:ext cx="5950287" cy="14456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38293" y="8832580"/>
            <a:ext cx="4107965" cy="14075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57083" y="3407951"/>
            <a:ext cx="2960648" cy="1145943"/>
            <a:chOff x="8657082" y="3407950"/>
            <a:chExt cx="2960647" cy="11459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1556" y="2909776"/>
              <a:ext cx="5921293" cy="22918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7082" y="3407950"/>
              <a:ext cx="2960647" cy="1145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33438" y="3671079"/>
            <a:ext cx="652728" cy="652728"/>
            <a:chOff x="8333437" y="3671079"/>
            <a:chExt cx="652728" cy="6527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33437" y="3671079"/>
              <a:ext cx="652728" cy="6527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85306" y="3855355"/>
            <a:ext cx="544068" cy="3315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53287" y="3626986"/>
            <a:ext cx="2161775" cy="8053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61975" y="5597657"/>
            <a:ext cx="2955753" cy="1439289"/>
            <a:chOff x="8661975" y="5597656"/>
            <a:chExt cx="2955753" cy="14392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78043" y="4971956"/>
              <a:ext cx="5911506" cy="287857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1975" y="5597656"/>
              <a:ext cx="2955753" cy="1439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33438" y="6012898"/>
            <a:ext cx="651650" cy="651650"/>
            <a:chOff x="8333437" y="6012896"/>
            <a:chExt cx="651649" cy="6516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33437" y="6012896"/>
              <a:ext cx="651649" cy="6516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79779" y="6194300"/>
            <a:ext cx="550161" cy="33137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23956" y="5731941"/>
            <a:ext cx="2476091" cy="11857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" y="1"/>
            <a:ext cx="1974026" cy="10285715"/>
            <a:chOff x="0" y="0"/>
            <a:chExt cx="1974026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0754" y="655139"/>
            <a:ext cx="532523" cy="461298"/>
            <a:chOff x="720752" y="655139"/>
            <a:chExt cx="532523" cy="4612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115" y="1687865"/>
            <a:ext cx="2258471" cy="1498283"/>
            <a:chOff x="157115" y="1687865"/>
            <a:chExt cx="2258470" cy="14982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115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0128" y="2070539"/>
            <a:ext cx="713774" cy="713888"/>
            <a:chOff x="630127" y="2070538"/>
            <a:chExt cx="713773" cy="7138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948" y="1822302"/>
              <a:ext cx="1427546" cy="142777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127" y="207053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3515" y="4895420"/>
            <a:ext cx="1007000" cy="1007000"/>
            <a:chOff x="483514" y="4895419"/>
            <a:chExt cx="1006999" cy="10069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3514" y="4895419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5932" y="7630113"/>
            <a:ext cx="662163" cy="662163"/>
            <a:chOff x="655932" y="7630112"/>
            <a:chExt cx="662163" cy="66216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5932" y="7630112"/>
              <a:ext cx="662163" cy="6621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1951" y="6304883"/>
            <a:ext cx="630128" cy="687861"/>
            <a:chOff x="671950" y="6304882"/>
            <a:chExt cx="630127" cy="6878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1950" y="6304882"/>
              <a:ext cx="630127" cy="6878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7043" y="3602048"/>
            <a:ext cx="719945" cy="719945"/>
            <a:chOff x="627041" y="3602047"/>
            <a:chExt cx="719945" cy="71994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27041" y="3602047"/>
              <a:ext cx="719945" cy="719945"/>
              <a:chOff x="627041" y="3602047"/>
              <a:chExt cx="719945" cy="7199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27041" y="3602047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49323" y="3712073"/>
              <a:ext cx="456608" cy="484654"/>
              <a:chOff x="749323" y="3712073"/>
              <a:chExt cx="456608" cy="48465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49323" y="3712073"/>
                <a:ext cx="456608" cy="48465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3226735" y="2437007"/>
            <a:ext cx="4775312" cy="6183728"/>
            <a:chOff x="3226734" y="2437006"/>
            <a:chExt cx="4775312" cy="618372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86423" y="2437007"/>
            <a:ext cx="4775312" cy="6183728"/>
            <a:chOff x="11986421" y="2437006"/>
            <a:chExt cx="4775312" cy="618372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33271" y="2957576"/>
            <a:ext cx="527051" cy="527051"/>
            <a:chOff x="12033270" y="2957576"/>
            <a:chExt cx="527050" cy="52705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33270" y="2957576"/>
              <a:ext cx="527050" cy="527050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995EE1-3164-2AB9-415B-D688E4ED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2"/>
            <a:ext cx="12485267" cy="2161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6" y="8979865"/>
            <a:ext cx="5845232" cy="686069"/>
            <a:chOff x="2691775" y="8979863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68196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79863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3" y="8873388"/>
            <a:ext cx="6117896" cy="1428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5" y="2437007"/>
            <a:ext cx="4775312" cy="6183728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3" y="2437007"/>
            <a:ext cx="4775312" cy="6183728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" y="1"/>
            <a:ext cx="2415584" cy="10285715"/>
            <a:chOff x="0" y="0"/>
            <a:chExt cx="2415584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7115" y="3183103"/>
              <a:ext cx="2258470" cy="1498282"/>
              <a:chOff x="157115" y="3183103"/>
              <a:chExt cx="2258470" cy="149828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7115" y="3183103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3514" y="4895419"/>
              <a:ext cx="1006999" cy="1006999"/>
              <a:chOff x="483514" y="4895419"/>
              <a:chExt cx="1006999" cy="100699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3514" y="4895419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71950" y="6304882"/>
              <a:ext cx="630127" cy="687861"/>
              <a:chOff x="671950" y="6304882"/>
              <a:chExt cx="630127" cy="6878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1950" y="6304882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30127" y="2051491"/>
              <a:ext cx="713773" cy="713888"/>
              <a:chOff x="630127" y="2051491"/>
              <a:chExt cx="713773" cy="71388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30127" y="2051491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27041" y="3611571"/>
              <a:ext cx="719945" cy="719945"/>
              <a:chOff x="627041" y="3611571"/>
              <a:chExt cx="719945" cy="71994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14060" y="3298590"/>
                <a:ext cx="1439889" cy="1439889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27041" y="3611571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9323" y="3721597"/>
              <a:ext cx="456608" cy="484654"/>
              <a:chOff x="749323" y="3721597"/>
              <a:chExt cx="456608" cy="48465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9323" y="3721597"/>
                <a:ext cx="456608" cy="48465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681707" y="3885830"/>
            <a:ext cx="2682866" cy="915857"/>
            <a:chOff x="8681705" y="3885829"/>
            <a:chExt cx="2682865" cy="9158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00052" y="3487679"/>
              <a:ext cx="5365731" cy="183171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1705" y="3885829"/>
              <a:ext cx="2682865" cy="9158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58060" y="4025147"/>
            <a:ext cx="652728" cy="652728"/>
            <a:chOff x="8358060" y="4025147"/>
            <a:chExt cx="652728" cy="65272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58060" y="4025147"/>
              <a:ext cx="652728" cy="65272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74429" y="4212545"/>
            <a:ext cx="697694" cy="29193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51450" y="4088002"/>
            <a:ext cx="2038208" cy="5679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358060" y="5639077"/>
            <a:ext cx="2955753" cy="1201286"/>
            <a:chOff x="8358060" y="5639076"/>
            <a:chExt cx="2955753" cy="1201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58593" y="5116843"/>
              <a:ext cx="5911506" cy="240257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58060" y="5639076"/>
              <a:ext cx="2955753" cy="120128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05858" y="5742005"/>
            <a:ext cx="2298818" cy="108225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039060" y="5938313"/>
            <a:ext cx="640910" cy="640910"/>
            <a:chOff x="11039059" y="5938312"/>
            <a:chExt cx="640909" cy="64090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39059" y="5938312"/>
              <a:ext cx="640909" cy="64090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987632" y="6095907"/>
            <a:ext cx="755493" cy="45554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451463" y="8951294"/>
            <a:ext cx="5845232" cy="686069"/>
            <a:chOff x="11451462" y="8951292"/>
            <a:chExt cx="5845231" cy="68606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68779" y="8806726"/>
            <a:ext cx="5415668" cy="151207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BA2955A-B1D1-553B-2762-CE818104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91811" y="8978783"/>
            <a:ext cx="5845232" cy="686069"/>
            <a:chOff x="2691810" y="8978782"/>
            <a:chExt cx="5845231" cy="68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" y="8867114"/>
              <a:ext cx="11690461" cy="1372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1810" y="8978782"/>
              <a:ext cx="5845231" cy="6860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5900" y="392072"/>
            <a:ext cx="12485267" cy="21617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3" y="8892435"/>
            <a:ext cx="5702831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5" y="2437007"/>
            <a:ext cx="4775312" cy="6183728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3" y="2437007"/>
            <a:ext cx="4775312" cy="6183728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3" y="8951294"/>
            <a:ext cx="5845232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71" y="8854341"/>
            <a:ext cx="6029363" cy="14094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95892" y="3932244"/>
            <a:ext cx="2960648" cy="1148412"/>
            <a:chOff x="8595891" y="3932244"/>
            <a:chExt cx="2960647" cy="11484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0526" y="3432997"/>
              <a:ext cx="5921293" cy="22968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5891" y="3932244"/>
              <a:ext cx="2960647" cy="1148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72247" y="4204896"/>
            <a:ext cx="652728" cy="652728"/>
            <a:chOff x="8272246" y="4204896"/>
            <a:chExt cx="652728" cy="65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2246" y="4204896"/>
              <a:ext cx="652728" cy="6527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14592" y="4379648"/>
            <a:ext cx="555483" cy="3778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56117" y="4134422"/>
            <a:ext cx="2401788" cy="8046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15261" y="5535986"/>
            <a:ext cx="2955753" cy="1201286"/>
            <a:chOff x="8415261" y="5535985"/>
            <a:chExt cx="2955753" cy="1201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15794" y="5013752"/>
              <a:ext cx="5911506" cy="24025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15261" y="5535985"/>
              <a:ext cx="2955753" cy="1201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20906" y="5759583"/>
            <a:ext cx="2057246" cy="8046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96261" y="5835223"/>
            <a:ext cx="640910" cy="640910"/>
            <a:chOff x="11096260" y="5835221"/>
            <a:chExt cx="640909" cy="6409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96260" y="5835221"/>
              <a:ext cx="640909" cy="6409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43526" y="6007114"/>
            <a:ext cx="571007" cy="3404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" y="1"/>
            <a:ext cx="2415584" cy="10285715"/>
            <a:chOff x="0" y="0"/>
            <a:chExt cx="2415584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7115" y="3183103"/>
              <a:ext cx="2258470" cy="1498282"/>
              <a:chOff x="157115" y="3183103"/>
              <a:chExt cx="2258470" cy="149828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115" y="3183103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83514" y="4895419"/>
              <a:ext cx="1006999" cy="1006999"/>
              <a:chOff x="483514" y="4895419"/>
              <a:chExt cx="1006999" cy="100699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83514" y="4895419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1950" y="6304882"/>
              <a:ext cx="630127" cy="687861"/>
              <a:chOff x="671950" y="6304882"/>
              <a:chExt cx="630127" cy="68786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71950" y="6304882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30127" y="2051491"/>
              <a:ext cx="713773" cy="713888"/>
              <a:chOff x="630127" y="2051491"/>
              <a:chExt cx="713773" cy="71388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30127" y="2051491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7041" y="3611571"/>
              <a:ext cx="719945" cy="719945"/>
              <a:chOff x="627041" y="3611571"/>
              <a:chExt cx="719945" cy="71994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14060" y="3298590"/>
                <a:ext cx="1439889" cy="1439889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27041" y="3611571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49323" y="3721597"/>
              <a:ext cx="456608" cy="484654"/>
              <a:chOff x="749323" y="3721597"/>
              <a:chExt cx="456608" cy="48465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49323" y="3721597"/>
                <a:ext cx="456608" cy="484654"/>
              </a:xfrm>
              <a:prstGeom prst="rect">
                <a:avLst/>
              </a:prstGeom>
            </p:spPr>
          </p:pic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DFE3EFD-1904-4DA1-7CDB-CA08ED3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5534" y="8960818"/>
            <a:ext cx="4413491" cy="686069"/>
            <a:chOff x="2915532" y="8960816"/>
            <a:chExt cx="4413491" cy="68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154" y="8849148"/>
              <a:ext cx="8826982" cy="1372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532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2493" y="8838921"/>
            <a:ext cx="4923582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2087" y="2437007"/>
            <a:ext cx="4775312" cy="6183728"/>
            <a:chOff x="2752086" y="2437006"/>
            <a:chExt cx="4775312" cy="61837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086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0951" y="2456056"/>
            <a:ext cx="4775312" cy="6183728"/>
            <a:chOff x="7730950" y="2456054"/>
            <a:chExt cx="4775312" cy="6183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0950" y="2456054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1862" y="8960818"/>
            <a:ext cx="4413491" cy="686069"/>
            <a:chOff x="7911860" y="8960816"/>
            <a:chExt cx="4413491" cy="686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6481" y="8849148"/>
              <a:ext cx="8826982" cy="137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1860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0694" y="8838921"/>
            <a:ext cx="2650277" cy="14094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85715" y="2437007"/>
            <a:ext cx="4775312" cy="6183728"/>
            <a:chOff x="12685714" y="2437006"/>
            <a:chExt cx="4775312" cy="61837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571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25310" y="8960818"/>
            <a:ext cx="4413491" cy="686069"/>
            <a:chOff x="12925309" y="8960816"/>
            <a:chExt cx="4413491" cy="6860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9931" y="8849148"/>
              <a:ext cx="8826982" cy="13721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5309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7055" y="8838921"/>
            <a:ext cx="4298240" cy="14094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15900" y="392072"/>
            <a:ext cx="12485267" cy="21617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" y="1"/>
            <a:ext cx="1974026" cy="10285715"/>
            <a:chOff x="0" y="0"/>
            <a:chExt cx="1974026" cy="102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0754" y="655139"/>
            <a:ext cx="532523" cy="461298"/>
            <a:chOff x="720752" y="655139"/>
            <a:chExt cx="532523" cy="4612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115" y="3183104"/>
            <a:ext cx="2258471" cy="1498283"/>
            <a:chOff x="157115" y="3183103"/>
            <a:chExt cx="2258470" cy="14982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115" y="3183103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5" y="4895420"/>
            <a:ext cx="1007000" cy="1007000"/>
            <a:chOff x="483514" y="4895419"/>
            <a:chExt cx="1006999" cy="10069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514" y="4895419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932" y="7630113"/>
            <a:ext cx="662163" cy="662163"/>
            <a:chOff x="655932" y="7630112"/>
            <a:chExt cx="662163" cy="66216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932" y="7630112"/>
              <a:ext cx="662163" cy="6621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1951" y="6304883"/>
            <a:ext cx="630128" cy="687861"/>
            <a:chOff x="671950" y="6304882"/>
            <a:chExt cx="630127" cy="68786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950" y="6304882"/>
              <a:ext cx="630127" cy="6878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0128" y="2051492"/>
            <a:ext cx="713774" cy="713888"/>
            <a:chOff x="630127" y="2051491"/>
            <a:chExt cx="713773" cy="71388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0127" y="2051491"/>
              <a:ext cx="713773" cy="7138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7043" y="3611573"/>
            <a:ext cx="719945" cy="719945"/>
            <a:chOff x="627041" y="3611571"/>
            <a:chExt cx="719945" cy="7199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060" y="3298590"/>
              <a:ext cx="1439889" cy="143988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7041" y="3611571"/>
              <a:ext cx="719945" cy="7199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9324" y="3721598"/>
            <a:ext cx="456608" cy="484655"/>
            <a:chOff x="749323" y="3721597"/>
            <a:chExt cx="456608" cy="48465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9323" y="3721597"/>
              <a:ext cx="456608" cy="48465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DBFD15-8417-0BCE-CE21-76ED662B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1941</Words>
  <Application>Microsoft Office PowerPoint</Application>
  <PresentationFormat>사용자 지정</PresentationFormat>
  <Paragraphs>487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?? ??</vt:lpstr>
      <vt:lpstr>-apple-system</vt:lpstr>
      <vt:lpstr>Gmarket Sans Bold</vt:lpstr>
      <vt:lpstr>Gmarket Sans Medium</vt:lpstr>
      <vt:lpstr>HY견고딕</vt:lpstr>
      <vt:lpstr>나눔스퀘어 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Yoojin</cp:lastModifiedBy>
  <cp:revision>10</cp:revision>
  <dcterms:created xsi:type="dcterms:W3CDTF">2022-08-24T21:19:29Z</dcterms:created>
  <dcterms:modified xsi:type="dcterms:W3CDTF">2022-08-25T09:26:05Z</dcterms:modified>
</cp:coreProperties>
</file>